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0" r:id="rId9"/>
    <p:sldId id="267" r:id="rId10"/>
    <p:sldId id="261" r:id="rId11"/>
    <p:sldId id="268" r:id="rId12"/>
    <p:sldId id="26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health-matters-child-dental-health/health-matters-child-dental-health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health-matters-child-dental-health/health-matters-child-dental-healt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F64F0-D8A6-49F2-9B13-0A31F0BF774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7598D3-73CB-4EE0-AC2F-AC6197F2805D}">
      <dgm:prSet/>
      <dgm:spPr/>
      <dgm:t>
        <a:bodyPr/>
        <a:lstStyle/>
        <a:p>
          <a:r>
            <a:rPr lang="en-US"/>
            <a:t>Brush</a:t>
          </a:r>
        </a:p>
      </dgm:t>
    </dgm:pt>
    <dgm:pt modelId="{44BAB0FB-9812-4A16-8A75-D81303DE5499}" type="parTrans" cxnId="{737B32F8-7806-4377-BBA2-188D7E343AC7}">
      <dgm:prSet/>
      <dgm:spPr/>
      <dgm:t>
        <a:bodyPr/>
        <a:lstStyle/>
        <a:p>
          <a:endParaRPr lang="en-US"/>
        </a:p>
      </dgm:t>
    </dgm:pt>
    <dgm:pt modelId="{538071D3-7241-464B-ADB4-8FCFD691B4C0}" type="sibTrans" cxnId="{737B32F8-7806-4377-BBA2-188D7E343AC7}">
      <dgm:prSet/>
      <dgm:spPr/>
      <dgm:t>
        <a:bodyPr/>
        <a:lstStyle/>
        <a:p>
          <a:endParaRPr lang="en-US"/>
        </a:p>
      </dgm:t>
    </dgm:pt>
    <dgm:pt modelId="{20BBC5C2-2151-4C91-8994-FC5D130384B9}">
      <dgm:prSet/>
      <dgm:spPr/>
      <dgm:t>
        <a:bodyPr/>
        <a:lstStyle/>
        <a:p>
          <a:r>
            <a:rPr lang="en-US" dirty="0"/>
            <a:t>Brush your teeth at least twice a day with fluoride toothpaste</a:t>
          </a:r>
        </a:p>
      </dgm:t>
    </dgm:pt>
    <dgm:pt modelId="{7A791D93-742D-4CE6-ACB6-B33EA2FFBF20}" type="parTrans" cxnId="{A345A819-48C3-461B-8731-78F559D564F2}">
      <dgm:prSet/>
      <dgm:spPr/>
      <dgm:t>
        <a:bodyPr/>
        <a:lstStyle/>
        <a:p>
          <a:endParaRPr lang="en-US"/>
        </a:p>
      </dgm:t>
    </dgm:pt>
    <dgm:pt modelId="{C45F4D01-B9D5-4D94-B968-DB7F50336262}" type="sibTrans" cxnId="{A345A819-48C3-461B-8731-78F559D564F2}">
      <dgm:prSet/>
      <dgm:spPr/>
      <dgm:t>
        <a:bodyPr/>
        <a:lstStyle/>
        <a:p>
          <a:endParaRPr lang="en-US"/>
        </a:p>
      </dgm:t>
    </dgm:pt>
    <dgm:pt modelId="{1F7C8D12-ED02-414A-A334-BDE2A608E562}">
      <dgm:prSet/>
      <dgm:spPr/>
      <dgm:t>
        <a:bodyPr/>
        <a:lstStyle/>
        <a:p>
          <a:r>
            <a:rPr lang="en-US" dirty="0"/>
            <a:t>When?</a:t>
          </a:r>
        </a:p>
      </dgm:t>
    </dgm:pt>
    <dgm:pt modelId="{0D9151B8-50EE-4608-B166-41EB088E3E30}" type="parTrans" cxnId="{4DD68B09-985A-423B-AB5B-F0D35DB8B1CC}">
      <dgm:prSet/>
      <dgm:spPr/>
      <dgm:t>
        <a:bodyPr/>
        <a:lstStyle/>
        <a:p>
          <a:endParaRPr lang="en-US"/>
        </a:p>
      </dgm:t>
    </dgm:pt>
    <dgm:pt modelId="{EBD57D88-1EAB-435C-BDE9-53BC92A9A212}" type="sibTrans" cxnId="{4DD68B09-985A-423B-AB5B-F0D35DB8B1CC}">
      <dgm:prSet/>
      <dgm:spPr/>
      <dgm:t>
        <a:bodyPr/>
        <a:lstStyle/>
        <a:p>
          <a:endParaRPr lang="en-US"/>
        </a:p>
      </dgm:t>
    </dgm:pt>
    <dgm:pt modelId="{4466718A-BB32-4F3C-B6DB-A4F208FF3A5E}">
      <dgm:prSet/>
      <dgm:spPr/>
      <dgm:t>
        <a:bodyPr/>
        <a:lstStyle/>
        <a:p>
          <a:r>
            <a:rPr lang="en-US"/>
            <a:t>Brush last thing before bed and at least once more</a:t>
          </a:r>
        </a:p>
      </dgm:t>
    </dgm:pt>
    <dgm:pt modelId="{07809A89-B87F-4E66-83FB-18DCAF9D0694}" type="parTrans" cxnId="{D5373DC7-51C6-46FA-8D86-742757521F2A}">
      <dgm:prSet/>
      <dgm:spPr/>
      <dgm:t>
        <a:bodyPr/>
        <a:lstStyle/>
        <a:p>
          <a:endParaRPr lang="en-US"/>
        </a:p>
      </dgm:t>
    </dgm:pt>
    <dgm:pt modelId="{9F9D1A03-D0AC-4354-898E-38BD311F130B}" type="sibTrans" cxnId="{D5373DC7-51C6-46FA-8D86-742757521F2A}">
      <dgm:prSet/>
      <dgm:spPr/>
      <dgm:t>
        <a:bodyPr/>
        <a:lstStyle/>
        <a:p>
          <a:endParaRPr lang="en-US"/>
        </a:p>
      </dgm:t>
    </dgm:pt>
    <dgm:pt modelId="{E30B668D-D018-4C7E-9C37-8FC251455764}">
      <dgm:prSet/>
      <dgm:spPr/>
      <dgm:t>
        <a:bodyPr/>
        <a:lstStyle/>
        <a:p>
          <a:r>
            <a:rPr lang="en-US"/>
            <a:t>Use</a:t>
          </a:r>
        </a:p>
      </dgm:t>
    </dgm:pt>
    <dgm:pt modelId="{627A616C-ECEA-472C-A5AA-C54C35376736}" type="parTrans" cxnId="{D7F8868E-95A5-418C-9830-C6A5C8576C27}">
      <dgm:prSet/>
      <dgm:spPr/>
      <dgm:t>
        <a:bodyPr/>
        <a:lstStyle/>
        <a:p>
          <a:endParaRPr lang="en-US"/>
        </a:p>
      </dgm:t>
    </dgm:pt>
    <dgm:pt modelId="{F76CCC95-0F77-4F0C-AB19-A12DE1B938D5}" type="sibTrans" cxnId="{D7F8868E-95A5-418C-9830-C6A5C8576C27}">
      <dgm:prSet/>
      <dgm:spPr/>
      <dgm:t>
        <a:bodyPr/>
        <a:lstStyle/>
        <a:p>
          <a:endParaRPr lang="en-US"/>
        </a:p>
      </dgm:t>
    </dgm:pt>
    <dgm:pt modelId="{708E4EB9-909E-410F-9F87-5A88EC935232}">
      <dgm:prSet/>
      <dgm:spPr/>
      <dgm:t>
        <a:bodyPr/>
        <a:lstStyle/>
        <a:p>
          <a:r>
            <a:rPr lang="en-US"/>
            <a:t>Use a smear amount of toothpaste</a:t>
          </a:r>
        </a:p>
      </dgm:t>
    </dgm:pt>
    <dgm:pt modelId="{29EBDFE3-77F8-4E72-BA7C-DF5422832DB2}" type="parTrans" cxnId="{2D2224B7-71C3-448F-9298-C7B6CF055C53}">
      <dgm:prSet/>
      <dgm:spPr/>
      <dgm:t>
        <a:bodyPr/>
        <a:lstStyle/>
        <a:p>
          <a:endParaRPr lang="en-US"/>
        </a:p>
      </dgm:t>
    </dgm:pt>
    <dgm:pt modelId="{E5DD4568-F1ED-4108-BA70-E438FE40D96F}" type="sibTrans" cxnId="{2D2224B7-71C3-448F-9298-C7B6CF055C53}">
      <dgm:prSet/>
      <dgm:spPr/>
      <dgm:t>
        <a:bodyPr/>
        <a:lstStyle/>
        <a:p>
          <a:endParaRPr lang="en-US"/>
        </a:p>
      </dgm:t>
    </dgm:pt>
    <dgm:pt modelId="{AB1299ED-0F3D-4174-B964-DED374F859DE}">
      <dgm:prSet/>
      <dgm:spPr/>
      <dgm:t>
        <a:bodyPr/>
        <a:lstStyle/>
        <a:p>
          <a:r>
            <a:rPr lang="en-US" dirty="0"/>
            <a:t>Spit out</a:t>
          </a:r>
        </a:p>
      </dgm:t>
    </dgm:pt>
    <dgm:pt modelId="{5BDE3B6F-A4DD-4C28-B89D-54371BB7D66A}" type="parTrans" cxnId="{CB0DE69D-7738-4F0D-8692-766F25C8A455}">
      <dgm:prSet/>
      <dgm:spPr/>
      <dgm:t>
        <a:bodyPr/>
        <a:lstStyle/>
        <a:p>
          <a:endParaRPr lang="en-US"/>
        </a:p>
      </dgm:t>
    </dgm:pt>
    <dgm:pt modelId="{FD1138DD-C582-43B7-ABA2-D2C8374FA73E}" type="sibTrans" cxnId="{CB0DE69D-7738-4F0D-8692-766F25C8A455}">
      <dgm:prSet/>
      <dgm:spPr/>
      <dgm:t>
        <a:bodyPr/>
        <a:lstStyle/>
        <a:p>
          <a:endParaRPr lang="en-US"/>
        </a:p>
      </dgm:t>
    </dgm:pt>
    <dgm:pt modelId="{3C12F2B2-E127-4E15-8F77-7D716E344C1A}">
      <dgm:prSet/>
      <dgm:spPr/>
      <dgm:t>
        <a:bodyPr/>
        <a:lstStyle/>
        <a:p>
          <a:r>
            <a:rPr lang="en-US"/>
            <a:t>Spit out after brushing, do not rinse </a:t>
          </a:r>
        </a:p>
      </dgm:t>
    </dgm:pt>
    <dgm:pt modelId="{8AB5B981-F772-47C8-A281-2A15F10F2B9B}" type="parTrans" cxnId="{CE021DD6-93DF-4888-9BC8-B971ACB4B2B8}">
      <dgm:prSet/>
      <dgm:spPr/>
      <dgm:t>
        <a:bodyPr/>
        <a:lstStyle/>
        <a:p>
          <a:endParaRPr lang="en-US"/>
        </a:p>
      </dgm:t>
    </dgm:pt>
    <dgm:pt modelId="{BE6D23D1-5349-4FBC-B29F-7AD160BED937}" type="sibTrans" cxnId="{CE021DD6-93DF-4888-9BC8-B971ACB4B2B8}">
      <dgm:prSet/>
      <dgm:spPr/>
      <dgm:t>
        <a:bodyPr/>
        <a:lstStyle/>
        <a:p>
          <a:endParaRPr lang="en-US"/>
        </a:p>
      </dgm:t>
    </dgm:pt>
    <dgm:pt modelId="{EA9A1EAE-87D7-4B63-80C5-B37185108A3B}">
      <dgm:prSet/>
      <dgm:spPr/>
      <dgm:t>
        <a:bodyPr/>
        <a:lstStyle/>
        <a:p>
          <a:r>
            <a:rPr lang="en-US" dirty="0"/>
            <a:t>Time</a:t>
          </a:r>
        </a:p>
      </dgm:t>
    </dgm:pt>
    <dgm:pt modelId="{0C9E3079-7CCA-4AAB-BE08-1FF7D02D5007}" type="parTrans" cxnId="{56E239BB-0177-49F5-9291-B7021042CE92}">
      <dgm:prSet/>
      <dgm:spPr/>
      <dgm:t>
        <a:bodyPr/>
        <a:lstStyle/>
        <a:p>
          <a:endParaRPr lang="en-US"/>
        </a:p>
      </dgm:t>
    </dgm:pt>
    <dgm:pt modelId="{9B7CAC38-FADD-4154-A7F4-47B22183EAA1}" type="sibTrans" cxnId="{56E239BB-0177-49F5-9291-B7021042CE92}">
      <dgm:prSet/>
      <dgm:spPr/>
      <dgm:t>
        <a:bodyPr/>
        <a:lstStyle/>
        <a:p>
          <a:endParaRPr lang="en-US"/>
        </a:p>
      </dgm:t>
    </dgm:pt>
    <dgm:pt modelId="{F05B7458-AD24-493F-92FC-16D34F7B3EAE}">
      <dgm:prSet/>
      <dgm:spPr/>
      <dgm:t>
        <a:bodyPr/>
        <a:lstStyle/>
        <a:p>
          <a:r>
            <a:rPr lang="en-US"/>
            <a:t>Brush the teeth for approx. 2 minutes </a:t>
          </a:r>
        </a:p>
      </dgm:t>
    </dgm:pt>
    <dgm:pt modelId="{D8197BBB-F642-483B-800B-E3A8ABBE7E0B}" type="parTrans" cxnId="{3EC2D4C0-5FA3-4B73-8C7C-56E8500BA24D}">
      <dgm:prSet/>
      <dgm:spPr/>
      <dgm:t>
        <a:bodyPr/>
        <a:lstStyle/>
        <a:p>
          <a:endParaRPr lang="en-US"/>
        </a:p>
      </dgm:t>
    </dgm:pt>
    <dgm:pt modelId="{4A86A16B-AFF0-41A8-A596-FD7742E892F5}" type="sibTrans" cxnId="{3EC2D4C0-5FA3-4B73-8C7C-56E8500BA24D}">
      <dgm:prSet/>
      <dgm:spPr/>
      <dgm:t>
        <a:bodyPr/>
        <a:lstStyle/>
        <a:p>
          <a:endParaRPr lang="en-US"/>
        </a:p>
      </dgm:t>
    </dgm:pt>
    <dgm:pt modelId="{40BCCD9E-ACE6-481F-A044-0444AF90A46D}">
      <dgm:prSet/>
      <dgm:spPr/>
      <dgm:t>
        <a:bodyPr/>
        <a:lstStyle/>
        <a:p>
          <a:r>
            <a:rPr lang="en-US" dirty="0"/>
            <a:t>Fun</a:t>
          </a:r>
        </a:p>
      </dgm:t>
    </dgm:pt>
    <dgm:pt modelId="{5AE42CAE-9EEF-42C6-9B17-96BAA8CA7A87}" type="parTrans" cxnId="{970E3AB4-FFD1-4A3D-A77C-F4E104C8ECBD}">
      <dgm:prSet/>
      <dgm:spPr/>
      <dgm:t>
        <a:bodyPr/>
        <a:lstStyle/>
        <a:p>
          <a:endParaRPr lang="en-US"/>
        </a:p>
      </dgm:t>
    </dgm:pt>
    <dgm:pt modelId="{16588EE9-1855-4057-B050-F9D578BE7EB2}" type="sibTrans" cxnId="{970E3AB4-FFD1-4A3D-A77C-F4E104C8ECBD}">
      <dgm:prSet/>
      <dgm:spPr/>
      <dgm:t>
        <a:bodyPr/>
        <a:lstStyle/>
        <a:p>
          <a:endParaRPr lang="en-US"/>
        </a:p>
      </dgm:t>
    </dgm:pt>
    <dgm:pt modelId="{D6874EBA-BAF1-4F41-A005-5732F870A307}">
      <dgm:prSet/>
      <dgm:spPr/>
      <dgm:t>
        <a:bodyPr/>
        <a:lstStyle/>
        <a:p>
          <a:r>
            <a:rPr lang="en-US"/>
            <a:t>Make toothbrushing time fun – children are less likely to be interested if they see it as a chore!</a:t>
          </a:r>
        </a:p>
      </dgm:t>
    </dgm:pt>
    <dgm:pt modelId="{2614AE19-6051-4D96-ADF0-5E07190A8726}" type="parTrans" cxnId="{ACDEA971-9E34-445E-AC80-E0F45F21E33A}">
      <dgm:prSet/>
      <dgm:spPr/>
      <dgm:t>
        <a:bodyPr/>
        <a:lstStyle/>
        <a:p>
          <a:endParaRPr lang="en-US"/>
        </a:p>
      </dgm:t>
    </dgm:pt>
    <dgm:pt modelId="{096116C9-B897-4C80-AE51-7BFD23A3DE61}" type="sibTrans" cxnId="{ACDEA971-9E34-445E-AC80-E0F45F21E33A}">
      <dgm:prSet/>
      <dgm:spPr/>
      <dgm:t>
        <a:bodyPr/>
        <a:lstStyle/>
        <a:p>
          <a:endParaRPr lang="en-US"/>
        </a:p>
      </dgm:t>
    </dgm:pt>
    <dgm:pt modelId="{20138B3A-8CD4-46BA-839F-C8E6B5907CFE}" type="pres">
      <dgm:prSet presAssocID="{3ABF64F0-D8A6-49F2-9B13-0A31F0BF7741}" presName="Name0" presStyleCnt="0">
        <dgm:presLayoutVars>
          <dgm:dir/>
          <dgm:animLvl val="lvl"/>
          <dgm:resizeHandles val="exact"/>
        </dgm:presLayoutVars>
      </dgm:prSet>
      <dgm:spPr/>
    </dgm:pt>
    <dgm:pt modelId="{5D94EACD-EFB8-45D3-919F-A8027AF643EE}" type="pres">
      <dgm:prSet presAssocID="{547598D3-73CB-4EE0-AC2F-AC6197F2805D}" presName="linNode" presStyleCnt="0"/>
      <dgm:spPr/>
    </dgm:pt>
    <dgm:pt modelId="{4183DC60-8CA1-47F6-A258-F8E983D647D0}" type="pres">
      <dgm:prSet presAssocID="{547598D3-73CB-4EE0-AC2F-AC6197F2805D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85DC01CC-9F26-44E4-BCA5-B7B37F8BAF83}" type="pres">
      <dgm:prSet presAssocID="{547598D3-73CB-4EE0-AC2F-AC6197F2805D}" presName="descendantText" presStyleLbl="alignNode1" presStyleIdx="0" presStyleCnt="6">
        <dgm:presLayoutVars>
          <dgm:bulletEnabled/>
        </dgm:presLayoutVars>
      </dgm:prSet>
      <dgm:spPr/>
    </dgm:pt>
    <dgm:pt modelId="{BFE998F2-18A6-4D18-9256-D74914895E83}" type="pres">
      <dgm:prSet presAssocID="{538071D3-7241-464B-ADB4-8FCFD691B4C0}" presName="sp" presStyleCnt="0"/>
      <dgm:spPr/>
    </dgm:pt>
    <dgm:pt modelId="{DC4A91AF-47D9-44B9-8FD8-EE6599A26C15}" type="pres">
      <dgm:prSet presAssocID="{1F7C8D12-ED02-414A-A334-BDE2A608E562}" presName="linNode" presStyleCnt="0"/>
      <dgm:spPr/>
    </dgm:pt>
    <dgm:pt modelId="{0D4DE03F-95B8-4B78-9552-B83BB7122E91}" type="pres">
      <dgm:prSet presAssocID="{1F7C8D12-ED02-414A-A334-BDE2A608E562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02AA857A-6CC8-4AD9-9BE9-AA32FBF93E0E}" type="pres">
      <dgm:prSet presAssocID="{1F7C8D12-ED02-414A-A334-BDE2A608E562}" presName="descendantText" presStyleLbl="alignNode1" presStyleIdx="1" presStyleCnt="6">
        <dgm:presLayoutVars>
          <dgm:bulletEnabled/>
        </dgm:presLayoutVars>
      </dgm:prSet>
      <dgm:spPr/>
    </dgm:pt>
    <dgm:pt modelId="{052AFB9A-EF2D-498F-99A1-C0C602FD78D7}" type="pres">
      <dgm:prSet presAssocID="{EBD57D88-1EAB-435C-BDE9-53BC92A9A212}" presName="sp" presStyleCnt="0"/>
      <dgm:spPr/>
    </dgm:pt>
    <dgm:pt modelId="{7773EC44-CC69-42B0-9224-440C91A2219A}" type="pres">
      <dgm:prSet presAssocID="{E30B668D-D018-4C7E-9C37-8FC251455764}" presName="linNode" presStyleCnt="0"/>
      <dgm:spPr/>
    </dgm:pt>
    <dgm:pt modelId="{652A4ECD-728D-4B20-A545-CE2627D07CA8}" type="pres">
      <dgm:prSet presAssocID="{E30B668D-D018-4C7E-9C37-8FC251455764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10102B58-B47F-46D7-8B62-B3E9F46FF0CF}" type="pres">
      <dgm:prSet presAssocID="{E30B668D-D018-4C7E-9C37-8FC251455764}" presName="descendantText" presStyleLbl="alignNode1" presStyleIdx="2" presStyleCnt="6">
        <dgm:presLayoutVars>
          <dgm:bulletEnabled/>
        </dgm:presLayoutVars>
      </dgm:prSet>
      <dgm:spPr/>
    </dgm:pt>
    <dgm:pt modelId="{1F523E77-2C62-4277-85D2-457765E8A412}" type="pres">
      <dgm:prSet presAssocID="{F76CCC95-0F77-4F0C-AB19-A12DE1B938D5}" presName="sp" presStyleCnt="0"/>
      <dgm:spPr/>
    </dgm:pt>
    <dgm:pt modelId="{51620918-8742-494D-ABC4-5363E514BE6D}" type="pres">
      <dgm:prSet presAssocID="{AB1299ED-0F3D-4174-B964-DED374F859DE}" presName="linNode" presStyleCnt="0"/>
      <dgm:spPr/>
    </dgm:pt>
    <dgm:pt modelId="{0B8F7D92-10AF-4DE7-BF70-0897F78460A8}" type="pres">
      <dgm:prSet presAssocID="{AB1299ED-0F3D-4174-B964-DED374F859DE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39C604E5-37C9-4361-B428-43DC88FD1491}" type="pres">
      <dgm:prSet presAssocID="{AB1299ED-0F3D-4174-B964-DED374F859DE}" presName="descendantText" presStyleLbl="alignNode1" presStyleIdx="3" presStyleCnt="6">
        <dgm:presLayoutVars>
          <dgm:bulletEnabled/>
        </dgm:presLayoutVars>
      </dgm:prSet>
      <dgm:spPr/>
    </dgm:pt>
    <dgm:pt modelId="{DC7F91C6-7490-43B3-821D-A7DFE8D10E94}" type="pres">
      <dgm:prSet presAssocID="{FD1138DD-C582-43B7-ABA2-D2C8374FA73E}" presName="sp" presStyleCnt="0"/>
      <dgm:spPr/>
    </dgm:pt>
    <dgm:pt modelId="{954AEB75-8281-4780-A775-4153B8C12CC1}" type="pres">
      <dgm:prSet presAssocID="{EA9A1EAE-87D7-4B63-80C5-B37185108A3B}" presName="linNode" presStyleCnt="0"/>
      <dgm:spPr/>
    </dgm:pt>
    <dgm:pt modelId="{879755D2-BF7B-4FD3-9FA0-EBFBA7D00A9F}" type="pres">
      <dgm:prSet presAssocID="{EA9A1EAE-87D7-4B63-80C5-B37185108A3B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9303AEDB-22F7-42E4-AB97-F8E4946D38C0}" type="pres">
      <dgm:prSet presAssocID="{EA9A1EAE-87D7-4B63-80C5-B37185108A3B}" presName="descendantText" presStyleLbl="alignNode1" presStyleIdx="4" presStyleCnt="6">
        <dgm:presLayoutVars>
          <dgm:bulletEnabled/>
        </dgm:presLayoutVars>
      </dgm:prSet>
      <dgm:spPr/>
    </dgm:pt>
    <dgm:pt modelId="{23BB3E2C-A5C5-4E3B-BFF4-D4CB56CD1D1D}" type="pres">
      <dgm:prSet presAssocID="{9B7CAC38-FADD-4154-A7F4-47B22183EAA1}" presName="sp" presStyleCnt="0"/>
      <dgm:spPr/>
    </dgm:pt>
    <dgm:pt modelId="{D7FEA73C-A6C9-4F41-8885-EC5C61D959A8}" type="pres">
      <dgm:prSet presAssocID="{40BCCD9E-ACE6-481F-A044-0444AF90A46D}" presName="linNode" presStyleCnt="0"/>
      <dgm:spPr/>
    </dgm:pt>
    <dgm:pt modelId="{1D6815C1-CDF2-4A01-8B17-2FF549A98499}" type="pres">
      <dgm:prSet presAssocID="{40BCCD9E-ACE6-481F-A044-0444AF90A46D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92461652-1E23-4EBE-8420-C8F2218E8D52}" type="pres">
      <dgm:prSet presAssocID="{40BCCD9E-ACE6-481F-A044-0444AF90A46D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009C2005-0863-409D-A027-D4E624AC81A6}" type="presOf" srcId="{EA9A1EAE-87D7-4B63-80C5-B37185108A3B}" destId="{879755D2-BF7B-4FD3-9FA0-EBFBA7D00A9F}" srcOrd="0" destOrd="0" presId="urn:microsoft.com/office/officeart/2016/7/layout/VerticalHollowActionList"/>
    <dgm:cxn modelId="{4DD68B09-985A-423B-AB5B-F0D35DB8B1CC}" srcId="{3ABF64F0-D8A6-49F2-9B13-0A31F0BF7741}" destId="{1F7C8D12-ED02-414A-A334-BDE2A608E562}" srcOrd="1" destOrd="0" parTransId="{0D9151B8-50EE-4608-B166-41EB088E3E30}" sibTransId="{EBD57D88-1EAB-435C-BDE9-53BC92A9A212}"/>
    <dgm:cxn modelId="{E9E80111-1BCF-47B5-B36E-79A7179711EB}" type="presOf" srcId="{40BCCD9E-ACE6-481F-A044-0444AF90A46D}" destId="{1D6815C1-CDF2-4A01-8B17-2FF549A98499}" srcOrd="0" destOrd="0" presId="urn:microsoft.com/office/officeart/2016/7/layout/VerticalHollowActionList"/>
    <dgm:cxn modelId="{A345A819-48C3-461B-8731-78F559D564F2}" srcId="{547598D3-73CB-4EE0-AC2F-AC6197F2805D}" destId="{20BBC5C2-2151-4C91-8994-FC5D130384B9}" srcOrd="0" destOrd="0" parTransId="{7A791D93-742D-4CE6-ACB6-B33EA2FFBF20}" sibTransId="{C45F4D01-B9D5-4D94-B968-DB7F50336262}"/>
    <dgm:cxn modelId="{E835FA20-3202-46DD-8F42-E6ABF35C1109}" type="presOf" srcId="{708E4EB9-909E-410F-9F87-5A88EC935232}" destId="{10102B58-B47F-46D7-8B62-B3E9F46FF0CF}" srcOrd="0" destOrd="0" presId="urn:microsoft.com/office/officeart/2016/7/layout/VerticalHollowActionList"/>
    <dgm:cxn modelId="{A69CEA35-136C-4C70-8DE3-70E28B54F2C2}" type="presOf" srcId="{3C12F2B2-E127-4E15-8F77-7D716E344C1A}" destId="{39C604E5-37C9-4361-B428-43DC88FD1491}" srcOrd="0" destOrd="0" presId="urn:microsoft.com/office/officeart/2016/7/layout/VerticalHollowActionList"/>
    <dgm:cxn modelId="{8C1C364B-8D15-413F-8B69-3356144F77EF}" type="presOf" srcId="{20BBC5C2-2151-4C91-8994-FC5D130384B9}" destId="{85DC01CC-9F26-44E4-BCA5-B7B37F8BAF83}" srcOrd="0" destOrd="0" presId="urn:microsoft.com/office/officeart/2016/7/layout/VerticalHollowActionList"/>
    <dgm:cxn modelId="{ACDEA971-9E34-445E-AC80-E0F45F21E33A}" srcId="{40BCCD9E-ACE6-481F-A044-0444AF90A46D}" destId="{D6874EBA-BAF1-4F41-A005-5732F870A307}" srcOrd="0" destOrd="0" parTransId="{2614AE19-6051-4D96-ADF0-5E07190A8726}" sibTransId="{096116C9-B897-4C80-AE51-7BFD23A3DE61}"/>
    <dgm:cxn modelId="{DF6E3574-968B-4BF1-93C6-20F590111A08}" type="presOf" srcId="{3ABF64F0-D8A6-49F2-9B13-0A31F0BF7741}" destId="{20138B3A-8CD4-46BA-839F-C8E6B5907CFE}" srcOrd="0" destOrd="0" presId="urn:microsoft.com/office/officeart/2016/7/layout/VerticalHollowActionList"/>
    <dgm:cxn modelId="{7F4A5378-DCB7-4C5D-8B07-7B75FF793F14}" type="presOf" srcId="{D6874EBA-BAF1-4F41-A005-5732F870A307}" destId="{92461652-1E23-4EBE-8420-C8F2218E8D52}" srcOrd="0" destOrd="0" presId="urn:microsoft.com/office/officeart/2016/7/layout/VerticalHollowActionList"/>
    <dgm:cxn modelId="{AD7F208A-4537-4F0B-9E0F-A211AD52826C}" type="presOf" srcId="{547598D3-73CB-4EE0-AC2F-AC6197F2805D}" destId="{4183DC60-8CA1-47F6-A258-F8E983D647D0}" srcOrd="0" destOrd="0" presId="urn:microsoft.com/office/officeart/2016/7/layout/VerticalHollowActionList"/>
    <dgm:cxn modelId="{D7F8868E-95A5-418C-9830-C6A5C8576C27}" srcId="{3ABF64F0-D8A6-49F2-9B13-0A31F0BF7741}" destId="{E30B668D-D018-4C7E-9C37-8FC251455764}" srcOrd="2" destOrd="0" parTransId="{627A616C-ECEA-472C-A5AA-C54C35376736}" sibTransId="{F76CCC95-0F77-4F0C-AB19-A12DE1B938D5}"/>
    <dgm:cxn modelId="{CB0DE69D-7738-4F0D-8692-766F25C8A455}" srcId="{3ABF64F0-D8A6-49F2-9B13-0A31F0BF7741}" destId="{AB1299ED-0F3D-4174-B964-DED374F859DE}" srcOrd="3" destOrd="0" parTransId="{5BDE3B6F-A4DD-4C28-B89D-54371BB7D66A}" sibTransId="{FD1138DD-C582-43B7-ABA2-D2C8374FA73E}"/>
    <dgm:cxn modelId="{970E3AB4-FFD1-4A3D-A77C-F4E104C8ECBD}" srcId="{3ABF64F0-D8A6-49F2-9B13-0A31F0BF7741}" destId="{40BCCD9E-ACE6-481F-A044-0444AF90A46D}" srcOrd="5" destOrd="0" parTransId="{5AE42CAE-9EEF-42C6-9B17-96BAA8CA7A87}" sibTransId="{16588EE9-1855-4057-B050-F9D578BE7EB2}"/>
    <dgm:cxn modelId="{058370B5-77C8-4948-B896-0CA81D4D7488}" type="presOf" srcId="{F05B7458-AD24-493F-92FC-16D34F7B3EAE}" destId="{9303AEDB-22F7-42E4-AB97-F8E4946D38C0}" srcOrd="0" destOrd="0" presId="urn:microsoft.com/office/officeart/2016/7/layout/VerticalHollowActionList"/>
    <dgm:cxn modelId="{2D2224B7-71C3-448F-9298-C7B6CF055C53}" srcId="{E30B668D-D018-4C7E-9C37-8FC251455764}" destId="{708E4EB9-909E-410F-9F87-5A88EC935232}" srcOrd="0" destOrd="0" parTransId="{29EBDFE3-77F8-4E72-BA7C-DF5422832DB2}" sibTransId="{E5DD4568-F1ED-4108-BA70-E438FE40D96F}"/>
    <dgm:cxn modelId="{56E239BB-0177-49F5-9291-B7021042CE92}" srcId="{3ABF64F0-D8A6-49F2-9B13-0A31F0BF7741}" destId="{EA9A1EAE-87D7-4B63-80C5-B37185108A3B}" srcOrd="4" destOrd="0" parTransId="{0C9E3079-7CCA-4AAB-BE08-1FF7D02D5007}" sibTransId="{9B7CAC38-FADD-4154-A7F4-47B22183EAA1}"/>
    <dgm:cxn modelId="{3EC2D4C0-5FA3-4B73-8C7C-56E8500BA24D}" srcId="{EA9A1EAE-87D7-4B63-80C5-B37185108A3B}" destId="{F05B7458-AD24-493F-92FC-16D34F7B3EAE}" srcOrd="0" destOrd="0" parTransId="{D8197BBB-F642-483B-800B-E3A8ABBE7E0B}" sibTransId="{4A86A16B-AFF0-41A8-A596-FD7742E892F5}"/>
    <dgm:cxn modelId="{D5373DC7-51C6-46FA-8D86-742757521F2A}" srcId="{1F7C8D12-ED02-414A-A334-BDE2A608E562}" destId="{4466718A-BB32-4F3C-B6DB-A4F208FF3A5E}" srcOrd="0" destOrd="0" parTransId="{07809A89-B87F-4E66-83FB-18DCAF9D0694}" sibTransId="{9F9D1A03-D0AC-4354-898E-38BD311F130B}"/>
    <dgm:cxn modelId="{0320A5C7-AB10-4FDD-B6F2-D08E8647DFE0}" type="presOf" srcId="{1F7C8D12-ED02-414A-A334-BDE2A608E562}" destId="{0D4DE03F-95B8-4B78-9552-B83BB7122E91}" srcOrd="0" destOrd="0" presId="urn:microsoft.com/office/officeart/2016/7/layout/VerticalHollowActionList"/>
    <dgm:cxn modelId="{5D7911CD-B080-4E0F-9F4C-9B11F48AC027}" type="presOf" srcId="{AB1299ED-0F3D-4174-B964-DED374F859DE}" destId="{0B8F7D92-10AF-4DE7-BF70-0897F78460A8}" srcOrd="0" destOrd="0" presId="urn:microsoft.com/office/officeart/2016/7/layout/VerticalHollowActionList"/>
    <dgm:cxn modelId="{CE021DD6-93DF-4888-9BC8-B971ACB4B2B8}" srcId="{AB1299ED-0F3D-4174-B964-DED374F859DE}" destId="{3C12F2B2-E127-4E15-8F77-7D716E344C1A}" srcOrd="0" destOrd="0" parTransId="{8AB5B981-F772-47C8-A281-2A15F10F2B9B}" sibTransId="{BE6D23D1-5349-4FBC-B29F-7AD160BED937}"/>
    <dgm:cxn modelId="{737B32F8-7806-4377-BBA2-188D7E343AC7}" srcId="{3ABF64F0-D8A6-49F2-9B13-0A31F0BF7741}" destId="{547598D3-73CB-4EE0-AC2F-AC6197F2805D}" srcOrd="0" destOrd="0" parTransId="{44BAB0FB-9812-4A16-8A75-D81303DE5499}" sibTransId="{538071D3-7241-464B-ADB4-8FCFD691B4C0}"/>
    <dgm:cxn modelId="{AF1A75FE-8614-42E7-907C-A5C310E3F933}" type="presOf" srcId="{4466718A-BB32-4F3C-B6DB-A4F208FF3A5E}" destId="{02AA857A-6CC8-4AD9-9BE9-AA32FBF93E0E}" srcOrd="0" destOrd="0" presId="urn:microsoft.com/office/officeart/2016/7/layout/VerticalHollowActionList"/>
    <dgm:cxn modelId="{FD5FD6FF-19D1-4C64-B919-1BFA39277844}" type="presOf" srcId="{E30B668D-D018-4C7E-9C37-8FC251455764}" destId="{652A4ECD-728D-4B20-A545-CE2627D07CA8}" srcOrd="0" destOrd="0" presId="urn:microsoft.com/office/officeart/2016/7/layout/VerticalHollowActionList"/>
    <dgm:cxn modelId="{92479E37-B541-4492-80EB-FDCE213C08CD}" type="presParOf" srcId="{20138B3A-8CD4-46BA-839F-C8E6B5907CFE}" destId="{5D94EACD-EFB8-45D3-919F-A8027AF643EE}" srcOrd="0" destOrd="0" presId="urn:microsoft.com/office/officeart/2016/7/layout/VerticalHollowActionList"/>
    <dgm:cxn modelId="{F732331D-6489-4FC4-ADB0-AFC0C13FFDA8}" type="presParOf" srcId="{5D94EACD-EFB8-45D3-919F-A8027AF643EE}" destId="{4183DC60-8CA1-47F6-A258-F8E983D647D0}" srcOrd="0" destOrd="0" presId="urn:microsoft.com/office/officeart/2016/7/layout/VerticalHollowActionList"/>
    <dgm:cxn modelId="{6B0F6575-2BC0-422A-A5EE-88C20DE7D52C}" type="presParOf" srcId="{5D94EACD-EFB8-45D3-919F-A8027AF643EE}" destId="{85DC01CC-9F26-44E4-BCA5-B7B37F8BAF83}" srcOrd="1" destOrd="0" presId="urn:microsoft.com/office/officeart/2016/7/layout/VerticalHollowActionList"/>
    <dgm:cxn modelId="{26576FD6-F382-4F12-AC24-A0F7BE07A408}" type="presParOf" srcId="{20138B3A-8CD4-46BA-839F-C8E6B5907CFE}" destId="{BFE998F2-18A6-4D18-9256-D74914895E83}" srcOrd="1" destOrd="0" presId="urn:microsoft.com/office/officeart/2016/7/layout/VerticalHollowActionList"/>
    <dgm:cxn modelId="{2185051B-7CA2-4474-8DC7-94DDC23CEB43}" type="presParOf" srcId="{20138B3A-8CD4-46BA-839F-C8E6B5907CFE}" destId="{DC4A91AF-47D9-44B9-8FD8-EE6599A26C15}" srcOrd="2" destOrd="0" presId="urn:microsoft.com/office/officeart/2016/7/layout/VerticalHollowActionList"/>
    <dgm:cxn modelId="{9E064B65-A30E-4379-9243-4363F04149E9}" type="presParOf" srcId="{DC4A91AF-47D9-44B9-8FD8-EE6599A26C15}" destId="{0D4DE03F-95B8-4B78-9552-B83BB7122E91}" srcOrd="0" destOrd="0" presId="urn:microsoft.com/office/officeart/2016/7/layout/VerticalHollowActionList"/>
    <dgm:cxn modelId="{E17C8018-2F8A-4073-9525-BEAEF040BC72}" type="presParOf" srcId="{DC4A91AF-47D9-44B9-8FD8-EE6599A26C15}" destId="{02AA857A-6CC8-4AD9-9BE9-AA32FBF93E0E}" srcOrd="1" destOrd="0" presId="urn:microsoft.com/office/officeart/2016/7/layout/VerticalHollowActionList"/>
    <dgm:cxn modelId="{C552AB3A-CD7A-41EA-A276-F54E9D2775FB}" type="presParOf" srcId="{20138B3A-8CD4-46BA-839F-C8E6B5907CFE}" destId="{052AFB9A-EF2D-498F-99A1-C0C602FD78D7}" srcOrd="3" destOrd="0" presId="urn:microsoft.com/office/officeart/2016/7/layout/VerticalHollowActionList"/>
    <dgm:cxn modelId="{5B60E502-4DB4-441A-A46E-858E4E1FD414}" type="presParOf" srcId="{20138B3A-8CD4-46BA-839F-C8E6B5907CFE}" destId="{7773EC44-CC69-42B0-9224-440C91A2219A}" srcOrd="4" destOrd="0" presId="urn:microsoft.com/office/officeart/2016/7/layout/VerticalHollowActionList"/>
    <dgm:cxn modelId="{B6AC68CF-A1EE-40E3-854D-B4E4D7A3C914}" type="presParOf" srcId="{7773EC44-CC69-42B0-9224-440C91A2219A}" destId="{652A4ECD-728D-4B20-A545-CE2627D07CA8}" srcOrd="0" destOrd="0" presId="urn:microsoft.com/office/officeart/2016/7/layout/VerticalHollowActionList"/>
    <dgm:cxn modelId="{6A600C6E-D3EE-4302-B3A9-EEBAE1E18DAE}" type="presParOf" srcId="{7773EC44-CC69-42B0-9224-440C91A2219A}" destId="{10102B58-B47F-46D7-8B62-B3E9F46FF0CF}" srcOrd="1" destOrd="0" presId="urn:microsoft.com/office/officeart/2016/7/layout/VerticalHollowActionList"/>
    <dgm:cxn modelId="{ACA60B56-CD79-4A42-B146-3747C2693A9D}" type="presParOf" srcId="{20138B3A-8CD4-46BA-839F-C8E6B5907CFE}" destId="{1F523E77-2C62-4277-85D2-457765E8A412}" srcOrd="5" destOrd="0" presId="urn:microsoft.com/office/officeart/2016/7/layout/VerticalHollowActionList"/>
    <dgm:cxn modelId="{2B3C5BE6-A057-4ACE-8F53-F1053C907317}" type="presParOf" srcId="{20138B3A-8CD4-46BA-839F-C8E6B5907CFE}" destId="{51620918-8742-494D-ABC4-5363E514BE6D}" srcOrd="6" destOrd="0" presId="urn:microsoft.com/office/officeart/2016/7/layout/VerticalHollowActionList"/>
    <dgm:cxn modelId="{16FA6669-2091-4DC9-8C9D-665D0766A660}" type="presParOf" srcId="{51620918-8742-494D-ABC4-5363E514BE6D}" destId="{0B8F7D92-10AF-4DE7-BF70-0897F78460A8}" srcOrd="0" destOrd="0" presId="urn:microsoft.com/office/officeart/2016/7/layout/VerticalHollowActionList"/>
    <dgm:cxn modelId="{5AAC96C2-AA09-433A-AE03-E3E061A3947B}" type="presParOf" srcId="{51620918-8742-494D-ABC4-5363E514BE6D}" destId="{39C604E5-37C9-4361-B428-43DC88FD1491}" srcOrd="1" destOrd="0" presId="urn:microsoft.com/office/officeart/2016/7/layout/VerticalHollowActionList"/>
    <dgm:cxn modelId="{C2ADD581-2436-4E8E-A508-892CF86BBE69}" type="presParOf" srcId="{20138B3A-8CD4-46BA-839F-C8E6B5907CFE}" destId="{DC7F91C6-7490-43B3-821D-A7DFE8D10E94}" srcOrd="7" destOrd="0" presId="urn:microsoft.com/office/officeart/2016/7/layout/VerticalHollowActionList"/>
    <dgm:cxn modelId="{1481BAF1-7967-42C2-990B-4634FF6D6EBF}" type="presParOf" srcId="{20138B3A-8CD4-46BA-839F-C8E6B5907CFE}" destId="{954AEB75-8281-4780-A775-4153B8C12CC1}" srcOrd="8" destOrd="0" presId="urn:microsoft.com/office/officeart/2016/7/layout/VerticalHollowActionList"/>
    <dgm:cxn modelId="{75D9EA6F-EB39-4E9E-93D1-34911BA08F73}" type="presParOf" srcId="{954AEB75-8281-4780-A775-4153B8C12CC1}" destId="{879755D2-BF7B-4FD3-9FA0-EBFBA7D00A9F}" srcOrd="0" destOrd="0" presId="urn:microsoft.com/office/officeart/2016/7/layout/VerticalHollowActionList"/>
    <dgm:cxn modelId="{9699A930-851D-432A-86C2-2BF2BF8E0A5B}" type="presParOf" srcId="{954AEB75-8281-4780-A775-4153B8C12CC1}" destId="{9303AEDB-22F7-42E4-AB97-F8E4946D38C0}" srcOrd="1" destOrd="0" presId="urn:microsoft.com/office/officeart/2016/7/layout/VerticalHollowActionList"/>
    <dgm:cxn modelId="{6E678576-3600-4AE7-952A-46FB24A2B86A}" type="presParOf" srcId="{20138B3A-8CD4-46BA-839F-C8E6B5907CFE}" destId="{23BB3E2C-A5C5-4E3B-BFF4-D4CB56CD1D1D}" srcOrd="9" destOrd="0" presId="urn:microsoft.com/office/officeart/2016/7/layout/VerticalHollowActionList"/>
    <dgm:cxn modelId="{52CA5F25-AA32-45E9-8B6F-E2224A04C052}" type="presParOf" srcId="{20138B3A-8CD4-46BA-839F-C8E6B5907CFE}" destId="{D7FEA73C-A6C9-4F41-8885-EC5C61D959A8}" srcOrd="10" destOrd="0" presId="urn:microsoft.com/office/officeart/2016/7/layout/VerticalHollowActionList"/>
    <dgm:cxn modelId="{6521BF3F-2098-4E6B-92ED-10D44758E283}" type="presParOf" srcId="{D7FEA73C-A6C9-4F41-8885-EC5C61D959A8}" destId="{1D6815C1-CDF2-4A01-8B17-2FF549A98499}" srcOrd="0" destOrd="0" presId="urn:microsoft.com/office/officeart/2016/7/layout/VerticalHollowActionList"/>
    <dgm:cxn modelId="{0C6AF9D8-E576-4B07-A9EC-16C2006EB8CF}" type="presParOf" srcId="{D7FEA73C-A6C9-4F41-8885-EC5C61D959A8}" destId="{92461652-1E23-4EBE-8420-C8F2218E8D52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16451-5285-42B1-8BD7-77227FA3232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83922B-A14A-4246-8291-B41DF725CE35}">
      <dgm:prSet/>
      <dgm:spPr/>
      <dgm:t>
        <a:bodyPr/>
        <a:lstStyle/>
        <a:p>
          <a:r>
            <a:rPr lang="en-US"/>
            <a:t>Keep</a:t>
          </a:r>
        </a:p>
      </dgm:t>
    </dgm:pt>
    <dgm:pt modelId="{FDBD2043-E592-489D-8A69-DDB0FA1CCA5B}" type="parTrans" cxnId="{98C4009C-9115-4AA9-9196-9C477194D3AD}">
      <dgm:prSet/>
      <dgm:spPr/>
      <dgm:t>
        <a:bodyPr/>
        <a:lstStyle/>
        <a:p>
          <a:endParaRPr lang="en-US"/>
        </a:p>
      </dgm:t>
    </dgm:pt>
    <dgm:pt modelId="{C6F146C8-73BB-4D6B-95F0-481049B2689C}" type="sibTrans" cxnId="{98C4009C-9115-4AA9-9196-9C477194D3AD}">
      <dgm:prSet/>
      <dgm:spPr/>
      <dgm:t>
        <a:bodyPr/>
        <a:lstStyle/>
        <a:p>
          <a:endParaRPr lang="en-US"/>
        </a:p>
      </dgm:t>
    </dgm:pt>
    <dgm:pt modelId="{46ADAE18-4CA9-45C6-8A72-9B4B3AD627FC}">
      <dgm:prSet/>
      <dgm:spPr/>
      <dgm:t>
        <a:bodyPr/>
        <a:lstStyle/>
        <a:p>
          <a:r>
            <a:rPr lang="en-US" dirty="0"/>
            <a:t>Keep sugary and acidic foods and drinks limited and at mealtimes only.</a:t>
          </a:r>
        </a:p>
      </dgm:t>
    </dgm:pt>
    <dgm:pt modelId="{654BD0CB-1EDE-439B-976C-DBA279392971}" type="parTrans" cxnId="{F75E7606-B726-4F9A-863C-C55B7AC0BC6E}">
      <dgm:prSet/>
      <dgm:spPr/>
      <dgm:t>
        <a:bodyPr/>
        <a:lstStyle/>
        <a:p>
          <a:endParaRPr lang="en-US"/>
        </a:p>
      </dgm:t>
    </dgm:pt>
    <dgm:pt modelId="{0569A1A2-2196-4AB9-A9FF-08E5E3B72BB9}" type="sibTrans" cxnId="{F75E7606-B726-4F9A-863C-C55B7AC0BC6E}">
      <dgm:prSet/>
      <dgm:spPr/>
      <dgm:t>
        <a:bodyPr/>
        <a:lstStyle/>
        <a:p>
          <a:endParaRPr lang="en-US"/>
        </a:p>
      </dgm:t>
    </dgm:pt>
    <dgm:pt modelId="{7252D404-1555-463E-95B2-925C0ECAFB98}">
      <dgm:prSet/>
      <dgm:spPr/>
      <dgm:t>
        <a:bodyPr/>
        <a:lstStyle/>
        <a:p>
          <a:r>
            <a:rPr lang="en-US"/>
            <a:t>Encourage</a:t>
          </a:r>
        </a:p>
      </dgm:t>
    </dgm:pt>
    <dgm:pt modelId="{98763452-EF51-4D0A-BE24-7482F5A48BFB}" type="parTrans" cxnId="{B93D6740-F879-490D-B81B-1B897287F2A4}">
      <dgm:prSet/>
      <dgm:spPr/>
      <dgm:t>
        <a:bodyPr/>
        <a:lstStyle/>
        <a:p>
          <a:endParaRPr lang="en-US"/>
        </a:p>
      </dgm:t>
    </dgm:pt>
    <dgm:pt modelId="{1BC32F1D-3C81-4D7D-9273-F06F758A8354}" type="sibTrans" cxnId="{B93D6740-F879-490D-B81B-1B897287F2A4}">
      <dgm:prSet/>
      <dgm:spPr/>
      <dgm:t>
        <a:bodyPr/>
        <a:lstStyle/>
        <a:p>
          <a:endParaRPr lang="en-US"/>
        </a:p>
      </dgm:t>
    </dgm:pt>
    <dgm:pt modelId="{764501CA-AC5B-4A3A-A0E4-B7E8744AC06A}">
      <dgm:prSet/>
      <dgm:spPr/>
      <dgm:t>
        <a:bodyPr/>
        <a:lstStyle/>
        <a:p>
          <a:r>
            <a:rPr lang="en-US" dirty="0"/>
            <a:t>Encourage water between meals, and healthy eating choices.</a:t>
          </a:r>
        </a:p>
      </dgm:t>
    </dgm:pt>
    <dgm:pt modelId="{B3E1F22F-6D24-4DFA-B5AE-BF27BE375DC1}" type="parTrans" cxnId="{40305DC9-796A-4C57-9E83-6BC6E23F0BE7}">
      <dgm:prSet/>
      <dgm:spPr/>
      <dgm:t>
        <a:bodyPr/>
        <a:lstStyle/>
        <a:p>
          <a:endParaRPr lang="en-US"/>
        </a:p>
      </dgm:t>
    </dgm:pt>
    <dgm:pt modelId="{45731E3D-7D71-4F45-840A-9A3E602485A1}" type="sibTrans" cxnId="{40305DC9-796A-4C57-9E83-6BC6E23F0BE7}">
      <dgm:prSet/>
      <dgm:spPr/>
      <dgm:t>
        <a:bodyPr/>
        <a:lstStyle/>
        <a:p>
          <a:endParaRPr lang="en-US"/>
        </a:p>
      </dgm:t>
    </dgm:pt>
    <dgm:pt modelId="{B22F2D8E-9A7B-42A2-8269-CAB5782032FD}">
      <dgm:prSet/>
      <dgm:spPr/>
      <dgm:t>
        <a:bodyPr/>
        <a:lstStyle/>
        <a:p>
          <a:r>
            <a:rPr lang="en-US"/>
            <a:t>Avoid</a:t>
          </a:r>
        </a:p>
      </dgm:t>
    </dgm:pt>
    <dgm:pt modelId="{9B9BB318-1B16-4972-A8E5-B753E9413828}" type="parTrans" cxnId="{2D1A86A4-45F3-4B6E-860F-2D3EBE3DEE84}">
      <dgm:prSet/>
      <dgm:spPr/>
      <dgm:t>
        <a:bodyPr/>
        <a:lstStyle/>
        <a:p>
          <a:endParaRPr lang="en-US"/>
        </a:p>
      </dgm:t>
    </dgm:pt>
    <dgm:pt modelId="{EEE119C4-2919-4121-8776-E2E455D9B8AE}" type="sibTrans" cxnId="{2D1A86A4-45F3-4B6E-860F-2D3EBE3DEE84}">
      <dgm:prSet/>
      <dgm:spPr/>
      <dgm:t>
        <a:bodyPr/>
        <a:lstStyle/>
        <a:p>
          <a:endParaRPr lang="en-US"/>
        </a:p>
      </dgm:t>
    </dgm:pt>
    <dgm:pt modelId="{576A086E-CDC2-4FBF-B45F-4C8B9B7BF853}">
      <dgm:prSet/>
      <dgm:spPr/>
      <dgm:t>
        <a:bodyPr/>
        <a:lstStyle/>
        <a:p>
          <a:r>
            <a:rPr lang="en-US" dirty="0"/>
            <a:t>Avoid sugar containing food especially before bed when the saliva flow is reduced</a:t>
          </a:r>
        </a:p>
      </dgm:t>
    </dgm:pt>
    <dgm:pt modelId="{CD92D0AE-2195-47C8-9292-779B4C177B8B}" type="parTrans" cxnId="{3EE3FC90-6589-44CE-A943-8C554D359B91}">
      <dgm:prSet/>
      <dgm:spPr/>
      <dgm:t>
        <a:bodyPr/>
        <a:lstStyle/>
        <a:p>
          <a:endParaRPr lang="en-US"/>
        </a:p>
      </dgm:t>
    </dgm:pt>
    <dgm:pt modelId="{BA4EA791-EDCB-42E7-BFE5-520A2459CDBA}" type="sibTrans" cxnId="{3EE3FC90-6589-44CE-A943-8C554D359B91}">
      <dgm:prSet/>
      <dgm:spPr/>
      <dgm:t>
        <a:bodyPr/>
        <a:lstStyle/>
        <a:p>
          <a:endParaRPr lang="en-US"/>
        </a:p>
      </dgm:t>
    </dgm:pt>
    <dgm:pt modelId="{E22D76D2-C8F3-4ACE-B0C8-04576F99FF9F}" type="pres">
      <dgm:prSet presAssocID="{E9A16451-5285-42B1-8BD7-77227FA32322}" presName="Name0" presStyleCnt="0">
        <dgm:presLayoutVars>
          <dgm:dir/>
          <dgm:animLvl val="lvl"/>
          <dgm:resizeHandles val="exact"/>
        </dgm:presLayoutVars>
      </dgm:prSet>
      <dgm:spPr/>
    </dgm:pt>
    <dgm:pt modelId="{7B9A676B-DBF7-4BC3-8624-157FF207CCB4}" type="pres">
      <dgm:prSet presAssocID="{8683922B-A14A-4246-8291-B41DF725CE35}" presName="linNode" presStyleCnt="0"/>
      <dgm:spPr/>
    </dgm:pt>
    <dgm:pt modelId="{6086C4CE-17C8-4EFF-B4A0-A617FDA3AF20}" type="pres">
      <dgm:prSet presAssocID="{8683922B-A14A-4246-8291-B41DF725CE35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4911F676-018F-4572-9598-EB1113D1263A}" type="pres">
      <dgm:prSet presAssocID="{8683922B-A14A-4246-8291-B41DF725CE35}" presName="descendantText" presStyleLbl="alignAccFollowNode1" presStyleIdx="0" presStyleCnt="3">
        <dgm:presLayoutVars>
          <dgm:bulletEnabled/>
        </dgm:presLayoutVars>
      </dgm:prSet>
      <dgm:spPr/>
    </dgm:pt>
    <dgm:pt modelId="{E9A535A0-D71B-476E-84CB-B147B9077265}" type="pres">
      <dgm:prSet presAssocID="{C6F146C8-73BB-4D6B-95F0-481049B2689C}" presName="sp" presStyleCnt="0"/>
      <dgm:spPr/>
    </dgm:pt>
    <dgm:pt modelId="{5C032701-3B33-4916-B5E6-EB9FC56649C5}" type="pres">
      <dgm:prSet presAssocID="{7252D404-1555-463E-95B2-925C0ECAFB98}" presName="linNode" presStyleCnt="0"/>
      <dgm:spPr/>
    </dgm:pt>
    <dgm:pt modelId="{3A535F8C-A943-4F25-A9B5-74CBC57A6439}" type="pres">
      <dgm:prSet presAssocID="{7252D404-1555-463E-95B2-925C0ECAFB98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201BA88-80A8-4DFB-839D-FEF51437D9D5}" type="pres">
      <dgm:prSet presAssocID="{7252D404-1555-463E-95B2-925C0ECAFB98}" presName="descendantText" presStyleLbl="alignAccFollowNode1" presStyleIdx="1" presStyleCnt="3">
        <dgm:presLayoutVars>
          <dgm:bulletEnabled/>
        </dgm:presLayoutVars>
      </dgm:prSet>
      <dgm:spPr/>
    </dgm:pt>
    <dgm:pt modelId="{C47F5E91-4CF5-4056-8FE2-1581869B9623}" type="pres">
      <dgm:prSet presAssocID="{1BC32F1D-3C81-4D7D-9273-F06F758A8354}" presName="sp" presStyleCnt="0"/>
      <dgm:spPr/>
    </dgm:pt>
    <dgm:pt modelId="{DDE4D863-87EE-4D5A-960E-6323B9C30533}" type="pres">
      <dgm:prSet presAssocID="{B22F2D8E-9A7B-42A2-8269-CAB5782032FD}" presName="linNode" presStyleCnt="0"/>
      <dgm:spPr/>
    </dgm:pt>
    <dgm:pt modelId="{49E61EB4-24C1-4102-9D44-0E6DBEA24C95}" type="pres">
      <dgm:prSet presAssocID="{B22F2D8E-9A7B-42A2-8269-CAB5782032FD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DB93027-202E-4317-AB2F-1094E298AAA2}" type="pres">
      <dgm:prSet presAssocID="{B22F2D8E-9A7B-42A2-8269-CAB5782032FD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F75E7606-B726-4F9A-863C-C55B7AC0BC6E}" srcId="{8683922B-A14A-4246-8291-B41DF725CE35}" destId="{46ADAE18-4CA9-45C6-8A72-9B4B3AD627FC}" srcOrd="0" destOrd="0" parTransId="{654BD0CB-1EDE-439B-976C-DBA279392971}" sibTransId="{0569A1A2-2196-4AB9-A9FF-08E5E3B72BB9}"/>
    <dgm:cxn modelId="{2AF92A33-C95D-4D19-BFEB-99B05BEC96C7}" type="presOf" srcId="{E9A16451-5285-42B1-8BD7-77227FA32322}" destId="{E22D76D2-C8F3-4ACE-B0C8-04576F99FF9F}" srcOrd="0" destOrd="0" presId="urn:microsoft.com/office/officeart/2016/7/layout/VerticalSolidActionList"/>
    <dgm:cxn modelId="{9D666C3D-33EA-40B9-9C64-F79A02EA74F0}" type="presOf" srcId="{576A086E-CDC2-4FBF-B45F-4C8B9B7BF853}" destId="{ADB93027-202E-4317-AB2F-1094E298AAA2}" srcOrd="0" destOrd="0" presId="urn:microsoft.com/office/officeart/2016/7/layout/VerticalSolidActionList"/>
    <dgm:cxn modelId="{B93D6740-F879-490D-B81B-1B897287F2A4}" srcId="{E9A16451-5285-42B1-8BD7-77227FA32322}" destId="{7252D404-1555-463E-95B2-925C0ECAFB98}" srcOrd="1" destOrd="0" parTransId="{98763452-EF51-4D0A-BE24-7482F5A48BFB}" sibTransId="{1BC32F1D-3C81-4D7D-9273-F06F758A8354}"/>
    <dgm:cxn modelId="{5BC43B45-1ECB-449E-89E8-AFC2C672D48E}" type="presOf" srcId="{B22F2D8E-9A7B-42A2-8269-CAB5782032FD}" destId="{49E61EB4-24C1-4102-9D44-0E6DBEA24C95}" srcOrd="0" destOrd="0" presId="urn:microsoft.com/office/officeart/2016/7/layout/VerticalSolidActionList"/>
    <dgm:cxn modelId="{3EE3FC90-6589-44CE-A943-8C554D359B91}" srcId="{B22F2D8E-9A7B-42A2-8269-CAB5782032FD}" destId="{576A086E-CDC2-4FBF-B45F-4C8B9B7BF853}" srcOrd="0" destOrd="0" parTransId="{CD92D0AE-2195-47C8-9292-779B4C177B8B}" sibTransId="{BA4EA791-EDCB-42E7-BFE5-520A2459CDBA}"/>
    <dgm:cxn modelId="{98C4009C-9115-4AA9-9196-9C477194D3AD}" srcId="{E9A16451-5285-42B1-8BD7-77227FA32322}" destId="{8683922B-A14A-4246-8291-B41DF725CE35}" srcOrd="0" destOrd="0" parTransId="{FDBD2043-E592-489D-8A69-DDB0FA1CCA5B}" sibTransId="{C6F146C8-73BB-4D6B-95F0-481049B2689C}"/>
    <dgm:cxn modelId="{2D1A86A4-45F3-4B6E-860F-2D3EBE3DEE84}" srcId="{E9A16451-5285-42B1-8BD7-77227FA32322}" destId="{B22F2D8E-9A7B-42A2-8269-CAB5782032FD}" srcOrd="2" destOrd="0" parTransId="{9B9BB318-1B16-4972-A8E5-B753E9413828}" sibTransId="{EEE119C4-2919-4121-8776-E2E455D9B8AE}"/>
    <dgm:cxn modelId="{F1675FB0-6F4A-4C7E-B3C2-0BCEC1D14C26}" type="presOf" srcId="{8683922B-A14A-4246-8291-B41DF725CE35}" destId="{6086C4CE-17C8-4EFF-B4A0-A617FDA3AF20}" srcOrd="0" destOrd="0" presId="urn:microsoft.com/office/officeart/2016/7/layout/VerticalSolidActionList"/>
    <dgm:cxn modelId="{992877BC-9A9D-4D0B-95D9-A409059A7EFF}" type="presOf" srcId="{7252D404-1555-463E-95B2-925C0ECAFB98}" destId="{3A535F8C-A943-4F25-A9B5-74CBC57A6439}" srcOrd="0" destOrd="0" presId="urn:microsoft.com/office/officeart/2016/7/layout/VerticalSolidActionList"/>
    <dgm:cxn modelId="{40305DC9-796A-4C57-9E83-6BC6E23F0BE7}" srcId="{7252D404-1555-463E-95B2-925C0ECAFB98}" destId="{764501CA-AC5B-4A3A-A0E4-B7E8744AC06A}" srcOrd="0" destOrd="0" parTransId="{B3E1F22F-6D24-4DFA-B5AE-BF27BE375DC1}" sibTransId="{45731E3D-7D71-4F45-840A-9A3E602485A1}"/>
    <dgm:cxn modelId="{C2E5C0D1-1BE1-4D6F-89AD-7025E39AFDDD}" type="presOf" srcId="{46ADAE18-4CA9-45C6-8A72-9B4B3AD627FC}" destId="{4911F676-018F-4572-9598-EB1113D1263A}" srcOrd="0" destOrd="0" presId="urn:microsoft.com/office/officeart/2016/7/layout/VerticalSolidActionList"/>
    <dgm:cxn modelId="{FE5E7CFD-4F28-4054-AFF8-1AD3996E5C7B}" type="presOf" srcId="{764501CA-AC5B-4A3A-A0E4-B7E8744AC06A}" destId="{4201BA88-80A8-4DFB-839D-FEF51437D9D5}" srcOrd="0" destOrd="0" presId="urn:microsoft.com/office/officeart/2016/7/layout/VerticalSolidActionList"/>
    <dgm:cxn modelId="{6CF7BC0A-F300-4440-851D-B1C8F20A8D7E}" type="presParOf" srcId="{E22D76D2-C8F3-4ACE-B0C8-04576F99FF9F}" destId="{7B9A676B-DBF7-4BC3-8624-157FF207CCB4}" srcOrd="0" destOrd="0" presId="urn:microsoft.com/office/officeart/2016/7/layout/VerticalSolidActionList"/>
    <dgm:cxn modelId="{9951DB31-8780-4E6F-BDF8-0178EF02F649}" type="presParOf" srcId="{7B9A676B-DBF7-4BC3-8624-157FF207CCB4}" destId="{6086C4CE-17C8-4EFF-B4A0-A617FDA3AF20}" srcOrd="0" destOrd="0" presId="urn:microsoft.com/office/officeart/2016/7/layout/VerticalSolidActionList"/>
    <dgm:cxn modelId="{F640F882-7F31-437E-A450-8724F9FE06D9}" type="presParOf" srcId="{7B9A676B-DBF7-4BC3-8624-157FF207CCB4}" destId="{4911F676-018F-4572-9598-EB1113D1263A}" srcOrd="1" destOrd="0" presId="urn:microsoft.com/office/officeart/2016/7/layout/VerticalSolidActionList"/>
    <dgm:cxn modelId="{F32282BD-A3D0-4483-AD0E-D5BA124FF222}" type="presParOf" srcId="{E22D76D2-C8F3-4ACE-B0C8-04576F99FF9F}" destId="{E9A535A0-D71B-476E-84CB-B147B9077265}" srcOrd="1" destOrd="0" presId="urn:microsoft.com/office/officeart/2016/7/layout/VerticalSolidActionList"/>
    <dgm:cxn modelId="{1F6898EA-AE47-4A08-889B-048CBDCF60F7}" type="presParOf" srcId="{E22D76D2-C8F3-4ACE-B0C8-04576F99FF9F}" destId="{5C032701-3B33-4916-B5E6-EB9FC56649C5}" srcOrd="2" destOrd="0" presId="urn:microsoft.com/office/officeart/2016/7/layout/VerticalSolidActionList"/>
    <dgm:cxn modelId="{84EF261D-0E90-4149-8CBA-4A057FAA0CC3}" type="presParOf" srcId="{5C032701-3B33-4916-B5E6-EB9FC56649C5}" destId="{3A535F8C-A943-4F25-A9B5-74CBC57A6439}" srcOrd="0" destOrd="0" presId="urn:microsoft.com/office/officeart/2016/7/layout/VerticalSolidActionList"/>
    <dgm:cxn modelId="{9AC860BE-B140-42DE-975D-7260D4168FD1}" type="presParOf" srcId="{5C032701-3B33-4916-B5E6-EB9FC56649C5}" destId="{4201BA88-80A8-4DFB-839D-FEF51437D9D5}" srcOrd="1" destOrd="0" presId="urn:microsoft.com/office/officeart/2016/7/layout/VerticalSolidActionList"/>
    <dgm:cxn modelId="{49CDFBAC-2F1E-4DBF-8707-D48BAEC4334A}" type="presParOf" srcId="{E22D76D2-C8F3-4ACE-B0C8-04576F99FF9F}" destId="{C47F5E91-4CF5-4056-8FE2-1581869B9623}" srcOrd="3" destOrd="0" presId="urn:microsoft.com/office/officeart/2016/7/layout/VerticalSolidActionList"/>
    <dgm:cxn modelId="{07D8A15B-8AD4-4D6F-9694-C3CA2D193FA8}" type="presParOf" srcId="{E22D76D2-C8F3-4ACE-B0C8-04576F99FF9F}" destId="{DDE4D863-87EE-4D5A-960E-6323B9C30533}" srcOrd="4" destOrd="0" presId="urn:microsoft.com/office/officeart/2016/7/layout/VerticalSolidActionList"/>
    <dgm:cxn modelId="{D5789399-365C-4229-8A75-F7981D7D2BE7}" type="presParOf" srcId="{DDE4D863-87EE-4D5A-960E-6323B9C30533}" destId="{49E61EB4-24C1-4102-9D44-0E6DBEA24C95}" srcOrd="0" destOrd="0" presId="urn:microsoft.com/office/officeart/2016/7/layout/VerticalSolidActionList"/>
    <dgm:cxn modelId="{E46F70B5-1243-4199-B56E-9F3074CDF147}" type="presParOf" srcId="{DDE4D863-87EE-4D5A-960E-6323B9C30533}" destId="{ADB93027-202E-4317-AB2F-1094E298AAA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B0494-DE49-4C05-BD14-B5F661F1752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BE88C6-3C1E-4D87-995C-A32ECC8E70BA}">
      <dgm:prSet/>
      <dgm:spPr/>
      <dgm:t>
        <a:bodyPr/>
        <a:lstStyle/>
        <a:p>
          <a:r>
            <a:rPr lang="en-US"/>
            <a:t>Play</a:t>
          </a:r>
        </a:p>
      </dgm:t>
    </dgm:pt>
    <dgm:pt modelId="{8BD211EA-3823-432E-9A9B-1A52A6D2A791}" type="parTrans" cxnId="{CD55F3FE-8309-4906-B218-7DD32540393E}">
      <dgm:prSet/>
      <dgm:spPr/>
      <dgm:t>
        <a:bodyPr/>
        <a:lstStyle/>
        <a:p>
          <a:endParaRPr lang="en-US"/>
        </a:p>
      </dgm:t>
    </dgm:pt>
    <dgm:pt modelId="{96CDCAC9-44D2-4F83-B20C-8486E15605D5}" type="sibTrans" cxnId="{CD55F3FE-8309-4906-B218-7DD32540393E}">
      <dgm:prSet/>
      <dgm:spPr/>
      <dgm:t>
        <a:bodyPr/>
        <a:lstStyle/>
        <a:p>
          <a:endParaRPr lang="en-US"/>
        </a:p>
      </dgm:t>
    </dgm:pt>
    <dgm:pt modelId="{1B53FE01-104F-4628-BD7C-C5AFB00AA496}">
      <dgm:prSet/>
      <dgm:spPr/>
      <dgm:t>
        <a:bodyPr/>
        <a:lstStyle/>
        <a:p>
          <a:r>
            <a:rPr lang="en-US"/>
            <a:t>Play roleplay dentists with the child so they know what to expect from the dentist and teeth brushing. </a:t>
          </a:r>
        </a:p>
      </dgm:t>
    </dgm:pt>
    <dgm:pt modelId="{EC95CD20-3AE7-49D2-B4DD-39169ECC5750}" type="parTrans" cxnId="{D3C9950E-A71C-4E4E-BF5B-CB4530189F6B}">
      <dgm:prSet/>
      <dgm:spPr/>
      <dgm:t>
        <a:bodyPr/>
        <a:lstStyle/>
        <a:p>
          <a:endParaRPr lang="en-US"/>
        </a:p>
      </dgm:t>
    </dgm:pt>
    <dgm:pt modelId="{F8535EBD-9F89-4964-ACF3-0D30092C67B5}" type="sibTrans" cxnId="{D3C9950E-A71C-4E4E-BF5B-CB4530189F6B}">
      <dgm:prSet/>
      <dgm:spPr/>
      <dgm:t>
        <a:bodyPr/>
        <a:lstStyle/>
        <a:p>
          <a:endParaRPr lang="en-US"/>
        </a:p>
      </dgm:t>
    </dgm:pt>
    <dgm:pt modelId="{BF25D07C-3210-467D-B955-0B04BC2BCFA6}">
      <dgm:prSet/>
      <dgm:spPr/>
      <dgm:t>
        <a:bodyPr/>
        <a:lstStyle/>
        <a:p>
          <a:r>
            <a:rPr lang="en-US"/>
            <a:t>Read</a:t>
          </a:r>
        </a:p>
      </dgm:t>
    </dgm:pt>
    <dgm:pt modelId="{E3463032-0641-4415-8048-0B012CD02DE4}" type="parTrans" cxnId="{05974B4E-4C59-4FBE-AB49-8F139B9AC86C}">
      <dgm:prSet/>
      <dgm:spPr/>
      <dgm:t>
        <a:bodyPr/>
        <a:lstStyle/>
        <a:p>
          <a:endParaRPr lang="en-US"/>
        </a:p>
      </dgm:t>
    </dgm:pt>
    <dgm:pt modelId="{6DD87BD8-A297-413F-A7AB-BF1CAD1F7FCA}" type="sibTrans" cxnId="{05974B4E-4C59-4FBE-AB49-8F139B9AC86C}">
      <dgm:prSet/>
      <dgm:spPr/>
      <dgm:t>
        <a:bodyPr/>
        <a:lstStyle/>
        <a:p>
          <a:endParaRPr lang="en-US"/>
        </a:p>
      </dgm:t>
    </dgm:pt>
    <dgm:pt modelId="{87E52BAB-1CDB-4DC4-B59B-76068A9ABC58}">
      <dgm:prSet/>
      <dgm:spPr/>
      <dgm:t>
        <a:bodyPr/>
        <a:lstStyle/>
        <a:p>
          <a:r>
            <a:rPr lang="en-US"/>
            <a:t>Read books about brushing your teeth. </a:t>
          </a:r>
        </a:p>
      </dgm:t>
    </dgm:pt>
    <dgm:pt modelId="{C7E143ED-AF6D-442E-8F12-4E22BEB1B631}" type="parTrans" cxnId="{364ABB68-21EE-44EA-BC6B-F4DBF91DD90E}">
      <dgm:prSet/>
      <dgm:spPr/>
      <dgm:t>
        <a:bodyPr/>
        <a:lstStyle/>
        <a:p>
          <a:endParaRPr lang="en-US"/>
        </a:p>
      </dgm:t>
    </dgm:pt>
    <dgm:pt modelId="{D3FD204D-56CF-43AE-AD51-7B399B74528C}" type="sibTrans" cxnId="{364ABB68-21EE-44EA-BC6B-F4DBF91DD90E}">
      <dgm:prSet/>
      <dgm:spPr/>
      <dgm:t>
        <a:bodyPr/>
        <a:lstStyle/>
        <a:p>
          <a:endParaRPr lang="en-US"/>
        </a:p>
      </dgm:t>
    </dgm:pt>
    <dgm:pt modelId="{F9C04C4B-476C-4754-989F-24EC2F6FEE28}">
      <dgm:prSet/>
      <dgm:spPr/>
      <dgm:t>
        <a:bodyPr/>
        <a:lstStyle/>
        <a:p>
          <a:r>
            <a:rPr lang="en-US"/>
            <a:t>Play</a:t>
          </a:r>
        </a:p>
      </dgm:t>
    </dgm:pt>
    <dgm:pt modelId="{5061A336-2DC0-48E9-9B71-7FD5504BB8FC}" type="parTrans" cxnId="{6F231DE5-395A-42A9-986D-AC4B205403E7}">
      <dgm:prSet/>
      <dgm:spPr/>
      <dgm:t>
        <a:bodyPr/>
        <a:lstStyle/>
        <a:p>
          <a:endParaRPr lang="en-US"/>
        </a:p>
      </dgm:t>
    </dgm:pt>
    <dgm:pt modelId="{E8A53DCC-2404-4D6C-B9F2-F820B596EB38}" type="sibTrans" cxnId="{6F231DE5-395A-42A9-986D-AC4B205403E7}">
      <dgm:prSet/>
      <dgm:spPr/>
      <dgm:t>
        <a:bodyPr/>
        <a:lstStyle/>
        <a:p>
          <a:endParaRPr lang="en-US"/>
        </a:p>
      </dgm:t>
    </dgm:pt>
    <dgm:pt modelId="{B078FB7D-95C8-433A-BCA4-47DEEA5DC4C2}">
      <dgm:prSet/>
      <dgm:spPr/>
      <dgm:t>
        <a:bodyPr/>
        <a:lstStyle/>
        <a:p>
          <a:r>
            <a:rPr lang="en-US" dirty="0"/>
            <a:t>Play games to encourage teeth brushing.</a:t>
          </a:r>
        </a:p>
      </dgm:t>
    </dgm:pt>
    <dgm:pt modelId="{DA0C7811-9C66-461F-B399-7D1F02AC7845}" type="parTrans" cxnId="{3E5B7099-2158-4564-B433-EC5B84867344}">
      <dgm:prSet/>
      <dgm:spPr/>
      <dgm:t>
        <a:bodyPr/>
        <a:lstStyle/>
        <a:p>
          <a:endParaRPr lang="en-US"/>
        </a:p>
      </dgm:t>
    </dgm:pt>
    <dgm:pt modelId="{1A339323-5E30-481C-B9E3-271E872987C9}" type="sibTrans" cxnId="{3E5B7099-2158-4564-B433-EC5B84867344}">
      <dgm:prSet/>
      <dgm:spPr/>
      <dgm:t>
        <a:bodyPr/>
        <a:lstStyle/>
        <a:p>
          <a:endParaRPr lang="en-US"/>
        </a:p>
      </dgm:t>
    </dgm:pt>
    <dgm:pt modelId="{DAAC55A0-951B-4695-81A5-EE56927DDAFF}">
      <dgm:prSet/>
      <dgm:spPr/>
      <dgm:t>
        <a:bodyPr/>
        <a:lstStyle/>
        <a:p>
          <a:r>
            <a:rPr lang="en-US"/>
            <a:t>Sing or play</a:t>
          </a:r>
        </a:p>
      </dgm:t>
    </dgm:pt>
    <dgm:pt modelId="{29062F03-C95A-4CA4-8D00-FBA01119C0BD}" type="parTrans" cxnId="{4B761917-6524-4B81-A7FB-D7511D128D52}">
      <dgm:prSet/>
      <dgm:spPr/>
      <dgm:t>
        <a:bodyPr/>
        <a:lstStyle/>
        <a:p>
          <a:endParaRPr lang="en-US"/>
        </a:p>
      </dgm:t>
    </dgm:pt>
    <dgm:pt modelId="{726697B7-8ECE-457F-9919-C4D8C619C570}" type="sibTrans" cxnId="{4B761917-6524-4B81-A7FB-D7511D128D52}">
      <dgm:prSet/>
      <dgm:spPr/>
      <dgm:t>
        <a:bodyPr/>
        <a:lstStyle/>
        <a:p>
          <a:endParaRPr lang="en-US"/>
        </a:p>
      </dgm:t>
    </dgm:pt>
    <dgm:pt modelId="{0F71A433-802C-4D7B-8DD5-EC91FB45D481}">
      <dgm:prSet/>
      <dgm:spPr/>
      <dgm:t>
        <a:bodyPr/>
        <a:lstStyle/>
        <a:p>
          <a:r>
            <a:rPr lang="en-US"/>
            <a:t>Sing or play a game when brushing teeth.</a:t>
          </a:r>
        </a:p>
      </dgm:t>
    </dgm:pt>
    <dgm:pt modelId="{890F5371-11B9-4971-A22F-06A400868A74}" type="parTrans" cxnId="{2EE03433-52C8-40E9-A6B1-27E4AFD8E1E9}">
      <dgm:prSet/>
      <dgm:spPr/>
      <dgm:t>
        <a:bodyPr/>
        <a:lstStyle/>
        <a:p>
          <a:endParaRPr lang="en-US"/>
        </a:p>
      </dgm:t>
    </dgm:pt>
    <dgm:pt modelId="{4DB99E0F-7AFC-4F04-98A7-2CE3595ACC7A}" type="sibTrans" cxnId="{2EE03433-52C8-40E9-A6B1-27E4AFD8E1E9}">
      <dgm:prSet/>
      <dgm:spPr/>
      <dgm:t>
        <a:bodyPr/>
        <a:lstStyle/>
        <a:p>
          <a:endParaRPr lang="en-US"/>
        </a:p>
      </dgm:t>
    </dgm:pt>
    <dgm:pt modelId="{804DE472-E309-47D3-A056-0D809304633E}">
      <dgm:prSet/>
      <dgm:spPr/>
      <dgm:t>
        <a:bodyPr/>
        <a:lstStyle/>
        <a:p>
          <a:r>
            <a:rPr lang="en-US" dirty="0"/>
            <a:t>Chart </a:t>
          </a:r>
        </a:p>
      </dgm:t>
    </dgm:pt>
    <dgm:pt modelId="{CEE67E10-159A-47EE-96D3-68A67F23C117}" type="parTrans" cxnId="{75A892CD-E6F5-425C-B592-2979BEBBFFE5}">
      <dgm:prSet/>
      <dgm:spPr/>
      <dgm:t>
        <a:bodyPr/>
        <a:lstStyle/>
        <a:p>
          <a:endParaRPr lang="en-US"/>
        </a:p>
      </dgm:t>
    </dgm:pt>
    <dgm:pt modelId="{0F209224-1354-41E6-A30E-436FD27A1C7D}" type="sibTrans" cxnId="{75A892CD-E6F5-425C-B592-2979BEBBFFE5}">
      <dgm:prSet/>
      <dgm:spPr/>
      <dgm:t>
        <a:bodyPr/>
        <a:lstStyle/>
        <a:p>
          <a:endParaRPr lang="en-US"/>
        </a:p>
      </dgm:t>
    </dgm:pt>
    <dgm:pt modelId="{06150A34-9708-4A06-99B7-43871AEC42F6}">
      <dgm:prSet/>
      <dgm:spPr/>
      <dgm:t>
        <a:bodyPr/>
        <a:lstStyle/>
        <a:p>
          <a:r>
            <a:rPr lang="en-US" dirty="0"/>
            <a:t>Use a toothbrushing chart as an incentive for a prize.</a:t>
          </a:r>
        </a:p>
      </dgm:t>
    </dgm:pt>
    <dgm:pt modelId="{580A44B0-0DA1-47EB-A274-4666ED74867B}" type="parTrans" cxnId="{AE41A315-BB65-4A20-9952-FBAE911F54C6}">
      <dgm:prSet/>
      <dgm:spPr/>
      <dgm:t>
        <a:bodyPr/>
        <a:lstStyle/>
        <a:p>
          <a:endParaRPr lang="en-US"/>
        </a:p>
      </dgm:t>
    </dgm:pt>
    <dgm:pt modelId="{3634DB28-8B3E-421E-BD35-FD6CCDE07255}" type="sibTrans" cxnId="{AE41A315-BB65-4A20-9952-FBAE911F54C6}">
      <dgm:prSet/>
      <dgm:spPr/>
      <dgm:t>
        <a:bodyPr/>
        <a:lstStyle/>
        <a:p>
          <a:endParaRPr lang="en-US"/>
        </a:p>
      </dgm:t>
    </dgm:pt>
    <dgm:pt modelId="{18C906CE-D575-4056-A4D9-899FD9AD8D13}" type="pres">
      <dgm:prSet presAssocID="{68EB0494-DE49-4C05-BD14-B5F661F1752E}" presName="Name0" presStyleCnt="0">
        <dgm:presLayoutVars>
          <dgm:dir/>
          <dgm:animLvl val="lvl"/>
          <dgm:resizeHandles val="exact"/>
        </dgm:presLayoutVars>
      </dgm:prSet>
      <dgm:spPr/>
    </dgm:pt>
    <dgm:pt modelId="{45DF8F7D-1F03-4B2D-BDDB-655035B5D9A5}" type="pres">
      <dgm:prSet presAssocID="{F0BE88C6-3C1E-4D87-995C-A32ECC8E70BA}" presName="linNode" presStyleCnt="0"/>
      <dgm:spPr/>
    </dgm:pt>
    <dgm:pt modelId="{10AE1AFD-76A2-4CCB-B422-A7E64F4E8E68}" type="pres">
      <dgm:prSet presAssocID="{F0BE88C6-3C1E-4D87-995C-A32ECC8E70BA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3A54F111-1D92-4934-9DC3-F32132A80155}" type="pres">
      <dgm:prSet presAssocID="{F0BE88C6-3C1E-4D87-995C-A32ECC8E70BA}" presName="descendantText" presStyleLbl="alignAccFollowNode1" presStyleIdx="0" presStyleCnt="5">
        <dgm:presLayoutVars>
          <dgm:bulletEnabled/>
        </dgm:presLayoutVars>
      </dgm:prSet>
      <dgm:spPr/>
    </dgm:pt>
    <dgm:pt modelId="{CCCE0323-7FB5-48A5-9272-72F02C13FCDF}" type="pres">
      <dgm:prSet presAssocID="{96CDCAC9-44D2-4F83-B20C-8486E15605D5}" presName="sp" presStyleCnt="0"/>
      <dgm:spPr/>
    </dgm:pt>
    <dgm:pt modelId="{93C23AB4-A512-4AD7-9A44-255818F10279}" type="pres">
      <dgm:prSet presAssocID="{BF25D07C-3210-467D-B955-0B04BC2BCFA6}" presName="linNode" presStyleCnt="0"/>
      <dgm:spPr/>
    </dgm:pt>
    <dgm:pt modelId="{A2A0B76A-AA04-4AF4-A8F6-92FD41B9006B}" type="pres">
      <dgm:prSet presAssocID="{BF25D07C-3210-467D-B955-0B04BC2BCFA6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31931498-14C7-4FC6-8E61-E99716523318}" type="pres">
      <dgm:prSet presAssocID="{BF25D07C-3210-467D-B955-0B04BC2BCFA6}" presName="descendantText" presStyleLbl="alignAccFollowNode1" presStyleIdx="1" presStyleCnt="5">
        <dgm:presLayoutVars>
          <dgm:bulletEnabled/>
        </dgm:presLayoutVars>
      </dgm:prSet>
      <dgm:spPr/>
    </dgm:pt>
    <dgm:pt modelId="{D3911B80-602F-46C0-895C-DB5A499B27E9}" type="pres">
      <dgm:prSet presAssocID="{6DD87BD8-A297-413F-A7AB-BF1CAD1F7FCA}" presName="sp" presStyleCnt="0"/>
      <dgm:spPr/>
    </dgm:pt>
    <dgm:pt modelId="{9C986EFB-19EE-42A0-8082-CCBCC85DCA6F}" type="pres">
      <dgm:prSet presAssocID="{F9C04C4B-476C-4754-989F-24EC2F6FEE28}" presName="linNode" presStyleCnt="0"/>
      <dgm:spPr/>
    </dgm:pt>
    <dgm:pt modelId="{86FE8213-046E-4DDB-9E9D-DB4AB1A45CA6}" type="pres">
      <dgm:prSet presAssocID="{F9C04C4B-476C-4754-989F-24EC2F6FEE28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ED9169FA-6815-4040-BE51-670919107A9C}" type="pres">
      <dgm:prSet presAssocID="{F9C04C4B-476C-4754-989F-24EC2F6FEE28}" presName="descendantText" presStyleLbl="alignAccFollowNode1" presStyleIdx="2" presStyleCnt="5">
        <dgm:presLayoutVars>
          <dgm:bulletEnabled/>
        </dgm:presLayoutVars>
      </dgm:prSet>
      <dgm:spPr/>
    </dgm:pt>
    <dgm:pt modelId="{C6C61010-4BCF-46EC-B6EB-F360073EC5F1}" type="pres">
      <dgm:prSet presAssocID="{E8A53DCC-2404-4D6C-B9F2-F820B596EB38}" presName="sp" presStyleCnt="0"/>
      <dgm:spPr/>
    </dgm:pt>
    <dgm:pt modelId="{025BD336-F196-46DC-83F9-CD7128233F92}" type="pres">
      <dgm:prSet presAssocID="{DAAC55A0-951B-4695-81A5-EE56927DDAFF}" presName="linNode" presStyleCnt="0"/>
      <dgm:spPr/>
    </dgm:pt>
    <dgm:pt modelId="{F712A142-A351-4C43-9B4D-C7B9137D2E48}" type="pres">
      <dgm:prSet presAssocID="{DAAC55A0-951B-4695-81A5-EE56927DDAFF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36D523DF-BE11-4717-8138-CF7731445D89}" type="pres">
      <dgm:prSet presAssocID="{DAAC55A0-951B-4695-81A5-EE56927DDAFF}" presName="descendantText" presStyleLbl="alignAccFollowNode1" presStyleIdx="3" presStyleCnt="5">
        <dgm:presLayoutVars>
          <dgm:bulletEnabled/>
        </dgm:presLayoutVars>
      </dgm:prSet>
      <dgm:spPr/>
    </dgm:pt>
    <dgm:pt modelId="{68C03AC1-79B9-4363-8D09-37973021A7F1}" type="pres">
      <dgm:prSet presAssocID="{726697B7-8ECE-457F-9919-C4D8C619C570}" presName="sp" presStyleCnt="0"/>
      <dgm:spPr/>
    </dgm:pt>
    <dgm:pt modelId="{8C5347A9-0A8F-450A-BEB3-8CA8CA6F7C0E}" type="pres">
      <dgm:prSet presAssocID="{804DE472-E309-47D3-A056-0D809304633E}" presName="linNode" presStyleCnt="0"/>
      <dgm:spPr/>
    </dgm:pt>
    <dgm:pt modelId="{93EBEC84-5C40-44D4-9C89-88208C421AF3}" type="pres">
      <dgm:prSet presAssocID="{804DE472-E309-47D3-A056-0D809304633E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B4F4A666-EE45-444E-A6C7-8D144E483B5A}" type="pres">
      <dgm:prSet presAssocID="{804DE472-E309-47D3-A056-0D809304633E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E9FE6006-2A3E-4961-92B0-3B1C16AFA76A}" type="presOf" srcId="{804DE472-E309-47D3-A056-0D809304633E}" destId="{93EBEC84-5C40-44D4-9C89-88208C421AF3}" srcOrd="0" destOrd="0" presId="urn:microsoft.com/office/officeart/2016/7/layout/VerticalSolidActionList"/>
    <dgm:cxn modelId="{B908650D-39BF-4A1A-BE0F-100C7C9A39EA}" type="presOf" srcId="{68EB0494-DE49-4C05-BD14-B5F661F1752E}" destId="{18C906CE-D575-4056-A4D9-899FD9AD8D13}" srcOrd="0" destOrd="0" presId="urn:microsoft.com/office/officeart/2016/7/layout/VerticalSolidActionList"/>
    <dgm:cxn modelId="{D3C9950E-A71C-4E4E-BF5B-CB4530189F6B}" srcId="{F0BE88C6-3C1E-4D87-995C-A32ECC8E70BA}" destId="{1B53FE01-104F-4628-BD7C-C5AFB00AA496}" srcOrd="0" destOrd="0" parTransId="{EC95CD20-3AE7-49D2-B4DD-39169ECC5750}" sibTransId="{F8535EBD-9F89-4964-ACF3-0D30092C67B5}"/>
    <dgm:cxn modelId="{AE41A315-BB65-4A20-9952-FBAE911F54C6}" srcId="{804DE472-E309-47D3-A056-0D809304633E}" destId="{06150A34-9708-4A06-99B7-43871AEC42F6}" srcOrd="0" destOrd="0" parTransId="{580A44B0-0DA1-47EB-A274-4666ED74867B}" sibTransId="{3634DB28-8B3E-421E-BD35-FD6CCDE07255}"/>
    <dgm:cxn modelId="{4B761917-6524-4B81-A7FB-D7511D128D52}" srcId="{68EB0494-DE49-4C05-BD14-B5F661F1752E}" destId="{DAAC55A0-951B-4695-81A5-EE56927DDAFF}" srcOrd="3" destOrd="0" parTransId="{29062F03-C95A-4CA4-8D00-FBA01119C0BD}" sibTransId="{726697B7-8ECE-457F-9919-C4D8C619C570}"/>
    <dgm:cxn modelId="{3D5D2E31-6E53-42B3-877C-D1B7FFE2FA35}" type="presOf" srcId="{1B53FE01-104F-4628-BD7C-C5AFB00AA496}" destId="{3A54F111-1D92-4934-9DC3-F32132A80155}" srcOrd="0" destOrd="0" presId="urn:microsoft.com/office/officeart/2016/7/layout/VerticalSolidActionList"/>
    <dgm:cxn modelId="{2EE03433-52C8-40E9-A6B1-27E4AFD8E1E9}" srcId="{DAAC55A0-951B-4695-81A5-EE56927DDAFF}" destId="{0F71A433-802C-4D7B-8DD5-EC91FB45D481}" srcOrd="0" destOrd="0" parTransId="{890F5371-11B9-4971-A22F-06A400868A74}" sibTransId="{4DB99E0F-7AFC-4F04-98A7-2CE3595ACC7A}"/>
    <dgm:cxn modelId="{A285C740-1A1D-4BEA-926E-285E0AE47B41}" type="presOf" srcId="{F0BE88C6-3C1E-4D87-995C-A32ECC8E70BA}" destId="{10AE1AFD-76A2-4CCB-B422-A7E64F4E8E68}" srcOrd="0" destOrd="0" presId="urn:microsoft.com/office/officeart/2016/7/layout/VerticalSolidActionList"/>
    <dgm:cxn modelId="{FC236B65-2691-4F8F-84BE-56CA8C00924E}" type="presOf" srcId="{B078FB7D-95C8-433A-BCA4-47DEEA5DC4C2}" destId="{ED9169FA-6815-4040-BE51-670919107A9C}" srcOrd="0" destOrd="0" presId="urn:microsoft.com/office/officeart/2016/7/layout/VerticalSolidActionList"/>
    <dgm:cxn modelId="{364ABB68-21EE-44EA-BC6B-F4DBF91DD90E}" srcId="{BF25D07C-3210-467D-B955-0B04BC2BCFA6}" destId="{87E52BAB-1CDB-4DC4-B59B-76068A9ABC58}" srcOrd="0" destOrd="0" parTransId="{C7E143ED-AF6D-442E-8F12-4E22BEB1B631}" sibTransId="{D3FD204D-56CF-43AE-AD51-7B399B74528C}"/>
    <dgm:cxn modelId="{05974B4E-4C59-4FBE-AB49-8F139B9AC86C}" srcId="{68EB0494-DE49-4C05-BD14-B5F661F1752E}" destId="{BF25D07C-3210-467D-B955-0B04BC2BCFA6}" srcOrd="1" destOrd="0" parTransId="{E3463032-0641-4415-8048-0B012CD02DE4}" sibTransId="{6DD87BD8-A297-413F-A7AB-BF1CAD1F7FCA}"/>
    <dgm:cxn modelId="{B2948A75-AAFB-49CD-9502-4AD7984FA90E}" type="presOf" srcId="{06150A34-9708-4A06-99B7-43871AEC42F6}" destId="{B4F4A666-EE45-444E-A6C7-8D144E483B5A}" srcOrd="0" destOrd="0" presId="urn:microsoft.com/office/officeart/2016/7/layout/VerticalSolidActionList"/>
    <dgm:cxn modelId="{075DCF81-C02B-4F72-9D9C-0E248C51A6E0}" type="presOf" srcId="{0F71A433-802C-4D7B-8DD5-EC91FB45D481}" destId="{36D523DF-BE11-4717-8138-CF7731445D89}" srcOrd="0" destOrd="0" presId="urn:microsoft.com/office/officeart/2016/7/layout/VerticalSolidActionList"/>
    <dgm:cxn modelId="{F9774382-38B1-48E8-A8B0-2D8F8BE9D5A3}" type="presOf" srcId="{F9C04C4B-476C-4754-989F-24EC2F6FEE28}" destId="{86FE8213-046E-4DDB-9E9D-DB4AB1A45CA6}" srcOrd="0" destOrd="0" presId="urn:microsoft.com/office/officeart/2016/7/layout/VerticalSolidActionList"/>
    <dgm:cxn modelId="{A2A6C98B-2511-4868-BDAF-5BC24008384D}" type="presOf" srcId="{87E52BAB-1CDB-4DC4-B59B-76068A9ABC58}" destId="{31931498-14C7-4FC6-8E61-E99716523318}" srcOrd="0" destOrd="0" presId="urn:microsoft.com/office/officeart/2016/7/layout/VerticalSolidActionList"/>
    <dgm:cxn modelId="{6D3F9E8F-7591-4554-B60D-43B980216DD5}" type="presOf" srcId="{DAAC55A0-951B-4695-81A5-EE56927DDAFF}" destId="{F712A142-A351-4C43-9B4D-C7B9137D2E48}" srcOrd="0" destOrd="0" presId="urn:microsoft.com/office/officeart/2016/7/layout/VerticalSolidActionList"/>
    <dgm:cxn modelId="{3E5B7099-2158-4564-B433-EC5B84867344}" srcId="{F9C04C4B-476C-4754-989F-24EC2F6FEE28}" destId="{B078FB7D-95C8-433A-BCA4-47DEEA5DC4C2}" srcOrd="0" destOrd="0" parTransId="{DA0C7811-9C66-461F-B399-7D1F02AC7845}" sibTransId="{1A339323-5E30-481C-B9E3-271E872987C9}"/>
    <dgm:cxn modelId="{75A892CD-E6F5-425C-B592-2979BEBBFFE5}" srcId="{68EB0494-DE49-4C05-BD14-B5F661F1752E}" destId="{804DE472-E309-47D3-A056-0D809304633E}" srcOrd="4" destOrd="0" parTransId="{CEE67E10-159A-47EE-96D3-68A67F23C117}" sibTransId="{0F209224-1354-41E6-A30E-436FD27A1C7D}"/>
    <dgm:cxn modelId="{6F231DE5-395A-42A9-986D-AC4B205403E7}" srcId="{68EB0494-DE49-4C05-BD14-B5F661F1752E}" destId="{F9C04C4B-476C-4754-989F-24EC2F6FEE28}" srcOrd="2" destOrd="0" parTransId="{5061A336-2DC0-48E9-9B71-7FD5504BB8FC}" sibTransId="{E8A53DCC-2404-4D6C-B9F2-F820B596EB38}"/>
    <dgm:cxn modelId="{33D4EBE5-6FDF-4AB9-BAAA-FAD6CB012CBA}" type="presOf" srcId="{BF25D07C-3210-467D-B955-0B04BC2BCFA6}" destId="{A2A0B76A-AA04-4AF4-A8F6-92FD41B9006B}" srcOrd="0" destOrd="0" presId="urn:microsoft.com/office/officeart/2016/7/layout/VerticalSolidActionList"/>
    <dgm:cxn modelId="{CD55F3FE-8309-4906-B218-7DD32540393E}" srcId="{68EB0494-DE49-4C05-BD14-B5F661F1752E}" destId="{F0BE88C6-3C1E-4D87-995C-A32ECC8E70BA}" srcOrd="0" destOrd="0" parTransId="{8BD211EA-3823-432E-9A9B-1A52A6D2A791}" sibTransId="{96CDCAC9-44D2-4F83-B20C-8486E15605D5}"/>
    <dgm:cxn modelId="{37DC12DC-2638-4432-885E-8FE9674E821E}" type="presParOf" srcId="{18C906CE-D575-4056-A4D9-899FD9AD8D13}" destId="{45DF8F7D-1F03-4B2D-BDDB-655035B5D9A5}" srcOrd="0" destOrd="0" presId="urn:microsoft.com/office/officeart/2016/7/layout/VerticalSolidActionList"/>
    <dgm:cxn modelId="{B91DCF1F-B2D7-4865-90DE-9F3BB91D5B5B}" type="presParOf" srcId="{45DF8F7D-1F03-4B2D-BDDB-655035B5D9A5}" destId="{10AE1AFD-76A2-4CCB-B422-A7E64F4E8E68}" srcOrd="0" destOrd="0" presId="urn:microsoft.com/office/officeart/2016/7/layout/VerticalSolidActionList"/>
    <dgm:cxn modelId="{466146CA-B07B-4C1E-B104-FC4148C21B1D}" type="presParOf" srcId="{45DF8F7D-1F03-4B2D-BDDB-655035B5D9A5}" destId="{3A54F111-1D92-4934-9DC3-F32132A80155}" srcOrd="1" destOrd="0" presId="urn:microsoft.com/office/officeart/2016/7/layout/VerticalSolidActionList"/>
    <dgm:cxn modelId="{075FFFEA-97DF-485D-B0B6-68008B76836A}" type="presParOf" srcId="{18C906CE-D575-4056-A4D9-899FD9AD8D13}" destId="{CCCE0323-7FB5-48A5-9272-72F02C13FCDF}" srcOrd="1" destOrd="0" presId="urn:microsoft.com/office/officeart/2016/7/layout/VerticalSolidActionList"/>
    <dgm:cxn modelId="{964E1BED-2B41-4C6E-8EE3-755797B45259}" type="presParOf" srcId="{18C906CE-D575-4056-A4D9-899FD9AD8D13}" destId="{93C23AB4-A512-4AD7-9A44-255818F10279}" srcOrd="2" destOrd="0" presId="urn:microsoft.com/office/officeart/2016/7/layout/VerticalSolidActionList"/>
    <dgm:cxn modelId="{7E23027A-423E-4C57-89B5-890AC94071A0}" type="presParOf" srcId="{93C23AB4-A512-4AD7-9A44-255818F10279}" destId="{A2A0B76A-AA04-4AF4-A8F6-92FD41B9006B}" srcOrd="0" destOrd="0" presId="urn:microsoft.com/office/officeart/2016/7/layout/VerticalSolidActionList"/>
    <dgm:cxn modelId="{8B08DE9C-2597-4C30-997F-A4DE48EB4273}" type="presParOf" srcId="{93C23AB4-A512-4AD7-9A44-255818F10279}" destId="{31931498-14C7-4FC6-8E61-E99716523318}" srcOrd="1" destOrd="0" presId="urn:microsoft.com/office/officeart/2016/7/layout/VerticalSolidActionList"/>
    <dgm:cxn modelId="{5833EF9B-84C6-4F9A-BBB2-025DDF415438}" type="presParOf" srcId="{18C906CE-D575-4056-A4D9-899FD9AD8D13}" destId="{D3911B80-602F-46C0-895C-DB5A499B27E9}" srcOrd="3" destOrd="0" presId="urn:microsoft.com/office/officeart/2016/7/layout/VerticalSolidActionList"/>
    <dgm:cxn modelId="{127C78E6-0F00-455D-9BDF-34CC0E0714C2}" type="presParOf" srcId="{18C906CE-D575-4056-A4D9-899FD9AD8D13}" destId="{9C986EFB-19EE-42A0-8082-CCBCC85DCA6F}" srcOrd="4" destOrd="0" presId="urn:microsoft.com/office/officeart/2016/7/layout/VerticalSolidActionList"/>
    <dgm:cxn modelId="{EA1F7A8D-9536-44E7-9199-E44ED8F515FC}" type="presParOf" srcId="{9C986EFB-19EE-42A0-8082-CCBCC85DCA6F}" destId="{86FE8213-046E-4DDB-9E9D-DB4AB1A45CA6}" srcOrd="0" destOrd="0" presId="urn:microsoft.com/office/officeart/2016/7/layout/VerticalSolidActionList"/>
    <dgm:cxn modelId="{98B9B061-0546-4A91-A3DC-96370BA0265E}" type="presParOf" srcId="{9C986EFB-19EE-42A0-8082-CCBCC85DCA6F}" destId="{ED9169FA-6815-4040-BE51-670919107A9C}" srcOrd="1" destOrd="0" presId="urn:microsoft.com/office/officeart/2016/7/layout/VerticalSolidActionList"/>
    <dgm:cxn modelId="{483BAA3F-A0E5-4FA7-84AD-84C70EA43DDC}" type="presParOf" srcId="{18C906CE-D575-4056-A4D9-899FD9AD8D13}" destId="{C6C61010-4BCF-46EC-B6EB-F360073EC5F1}" srcOrd="5" destOrd="0" presId="urn:microsoft.com/office/officeart/2016/7/layout/VerticalSolidActionList"/>
    <dgm:cxn modelId="{EC5945AF-970B-4292-AAEA-F0D430C085C1}" type="presParOf" srcId="{18C906CE-D575-4056-A4D9-899FD9AD8D13}" destId="{025BD336-F196-46DC-83F9-CD7128233F92}" srcOrd="6" destOrd="0" presId="urn:microsoft.com/office/officeart/2016/7/layout/VerticalSolidActionList"/>
    <dgm:cxn modelId="{1C54D69A-56DC-49B0-89EE-52AF44F9C70B}" type="presParOf" srcId="{025BD336-F196-46DC-83F9-CD7128233F92}" destId="{F712A142-A351-4C43-9B4D-C7B9137D2E48}" srcOrd="0" destOrd="0" presId="urn:microsoft.com/office/officeart/2016/7/layout/VerticalSolidActionList"/>
    <dgm:cxn modelId="{C75FDF6F-3A23-4370-BF18-5BD8C45AF006}" type="presParOf" srcId="{025BD336-F196-46DC-83F9-CD7128233F92}" destId="{36D523DF-BE11-4717-8138-CF7731445D89}" srcOrd="1" destOrd="0" presId="urn:microsoft.com/office/officeart/2016/7/layout/VerticalSolidActionList"/>
    <dgm:cxn modelId="{C92E5969-F966-43DA-A59D-77FCB9AA3E4B}" type="presParOf" srcId="{18C906CE-D575-4056-A4D9-899FD9AD8D13}" destId="{68C03AC1-79B9-4363-8D09-37973021A7F1}" srcOrd="7" destOrd="0" presId="urn:microsoft.com/office/officeart/2016/7/layout/VerticalSolidActionList"/>
    <dgm:cxn modelId="{1CB29D25-2EEF-488C-BCBA-345BF74DD70B}" type="presParOf" srcId="{18C906CE-D575-4056-A4D9-899FD9AD8D13}" destId="{8C5347A9-0A8F-450A-BEB3-8CA8CA6F7C0E}" srcOrd="8" destOrd="0" presId="urn:microsoft.com/office/officeart/2016/7/layout/VerticalSolidActionList"/>
    <dgm:cxn modelId="{5AFFE05B-D7B3-4B5E-B283-AF5F660B45A5}" type="presParOf" srcId="{8C5347A9-0A8F-450A-BEB3-8CA8CA6F7C0E}" destId="{93EBEC84-5C40-44D4-9C89-88208C421AF3}" srcOrd="0" destOrd="0" presId="urn:microsoft.com/office/officeart/2016/7/layout/VerticalSolidActionList"/>
    <dgm:cxn modelId="{69F781A4-7E65-407B-A238-BD6C32863F00}" type="presParOf" srcId="{8C5347A9-0A8F-450A-BEB3-8CA8CA6F7C0E}" destId="{B4F4A666-EE45-444E-A6C7-8D144E483B5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9D4CF-2396-4BBD-8F72-9C1B157A983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6E3130-6B96-4612-A1B7-555634DDFB84}">
      <dgm:prSet/>
      <dgm:spPr/>
      <dgm:t>
        <a:bodyPr/>
        <a:lstStyle/>
        <a:p>
          <a:r>
            <a:rPr lang="en-GB"/>
            <a:t>Motivation</a:t>
          </a:r>
          <a:endParaRPr lang="en-US"/>
        </a:p>
      </dgm:t>
    </dgm:pt>
    <dgm:pt modelId="{6C2DB1FE-0F36-4B8F-89C2-8360E93A7C9B}" type="parTrans" cxnId="{46A49B44-6842-46FF-A692-F363472F5418}">
      <dgm:prSet/>
      <dgm:spPr/>
      <dgm:t>
        <a:bodyPr/>
        <a:lstStyle/>
        <a:p>
          <a:endParaRPr lang="en-US"/>
        </a:p>
      </dgm:t>
    </dgm:pt>
    <dgm:pt modelId="{D624A301-A899-422B-8D97-BDC3D18A5117}" type="sibTrans" cxnId="{46A49B44-6842-46FF-A692-F363472F5418}">
      <dgm:prSet/>
      <dgm:spPr/>
      <dgm:t>
        <a:bodyPr/>
        <a:lstStyle/>
        <a:p>
          <a:endParaRPr lang="en-US"/>
        </a:p>
      </dgm:t>
    </dgm:pt>
    <dgm:pt modelId="{BADB4CB4-7233-4EE6-9B7F-EE903A31F222}">
      <dgm:prSet/>
      <dgm:spPr/>
      <dgm:t>
        <a:bodyPr/>
        <a:lstStyle/>
        <a:p>
          <a:r>
            <a:rPr lang="en-GB"/>
            <a:t>Engagement</a:t>
          </a:r>
          <a:endParaRPr lang="en-US"/>
        </a:p>
      </dgm:t>
    </dgm:pt>
    <dgm:pt modelId="{6343DA99-A762-43AF-9074-89ACD284932D}" type="parTrans" cxnId="{6008790F-2323-4160-A4A9-02692E168EAB}">
      <dgm:prSet/>
      <dgm:spPr/>
      <dgm:t>
        <a:bodyPr/>
        <a:lstStyle/>
        <a:p>
          <a:endParaRPr lang="en-US"/>
        </a:p>
      </dgm:t>
    </dgm:pt>
    <dgm:pt modelId="{F345C6B5-B846-4F83-BBB1-45A6B7382E00}" type="sibTrans" cxnId="{6008790F-2323-4160-A4A9-02692E168EAB}">
      <dgm:prSet/>
      <dgm:spPr/>
      <dgm:t>
        <a:bodyPr/>
        <a:lstStyle/>
        <a:p>
          <a:endParaRPr lang="en-US"/>
        </a:p>
      </dgm:t>
    </dgm:pt>
    <dgm:pt modelId="{F5ECF77A-D9CE-4610-B2A5-DE542AE1ABEB}">
      <dgm:prSet/>
      <dgm:spPr/>
      <dgm:t>
        <a:bodyPr/>
        <a:lstStyle/>
        <a:p>
          <a:r>
            <a:rPr lang="en-GB"/>
            <a:t>Gain confidence and independence</a:t>
          </a:r>
          <a:endParaRPr lang="en-US"/>
        </a:p>
      </dgm:t>
    </dgm:pt>
    <dgm:pt modelId="{FD2D3B48-549E-4B4A-ABB0-1B346168AD63}" type="parTrans" cxnId="{9FF261EC-C452-4998-9FE2-3969374B6304}">
      <dgm:prSet/>
      <dgm:spPr/>
      <dgm:t>
        <a:bodyPr/>
        <a:lstStyle/>
        <a:p>
          <a:endParaRPr lang="en-US"/>
        </a:p>
      </dgm:t>
    </dgm:pt>
    <dgm:pt modelId="{5C3B6CAC-3EB1-4C19-9C92-1C5FFC13DD0C}" type="sibTrans" cxnId="{9FF261EC-C452-4998-9FE2-3969374B6304}">
      <dgm:prSet/>
      <dgm:spPr/>
      <dgm:t>
        <a:bodyPr/>
        <a:lstStyle/>
        <a:p>
          <a:endParaRPr lang="en-US"/>
        </a:p>
      </dgm:t>
    </dgm:pt>
    <dgm:pt modelId="{078277B3-3310-4CC9-B6CE-9EFBF16C0DAB}">
      <dgm:prSet/>
      <dgm:spPr/>
      <dgm:t>
        <a:bodyPr/>
        <a:lstStyle/>
        <a:p>
          <a:r>
            <a:rPr lang="en-GB"/>
            <a:t>Maintaining focus on a task</a:t>
          </a:r>
          <a:endParaRPr lang="en-US"/>
        </a:p>
      </dgm:t>
    </dgm:pt>
    <dgm:pt modelId="{97E98554-2259-4BE5-8759-ADD62BBDD4AF}" type="parTrans" cxnId="{5D093579-77D1-4FFE-9B9E-1FBDB47DBB7C}">
      <dgm:prSet/>
      <dgm:spPr/>
      <dgm:t>
        <a:bodyPr/>
        <a:lstStyle/>
        <a:p>
          <a:endParaRPr lang="en-US"/>
        </a:p>
      </dgm:t>
    </dgm:pt>
    <dgm:pt modelId="{0D1BB3CA-723D-499E-ACCA-81961DF7EF0C}" type="sibTrans" cxnId="{5D093579-77D1-4FFE-9B9E-1FBDB47DBB7C}">
      <dgm:prSet/>
      <dgm:spPr/>
      <dgm:t>
        <a:bodyPr/>
        <a:lstStyle/>
        <a:p>
          <a:endParaRPr lang="en-US"/>
        </a:p>
      </dgm:t>
    </dgm:pt>
    <dgm:pt modelId="{EBABA80A-1EEB-44F1-8CCB-BAAE1DE0CE10}">
      <dgm:prSet/>
      <dgm:spPr/>
      <dgm:t>
        <a:bodyPr/>
        <a:lstStyle/>
        <a:p>
          <a:r>
            <a:rPr lang="en-GB"/>
            <a:t>Joining in with peers </a:t>
          </a:r>
          <a:endParaRPr lang="en-US"/>
        </a:p>
      </dgm:t>
    </dgm:pt>
    <dgm:pt modelId="{543E6E67-D694-4A4A-AF5D-9EC76F42D21E}" type="parTrans" cxnId="{D58D74F0-D10B-4668-B832-F69CFAF5B2F0}">
      <dgm:prSet/>
      <dgm:spPr/>
      <dgm:t>
        <a:bodyPr/>
        <a:lstStyle/>
        <a:p>
          <a:endParaRPr lang="en-US"/>
        </a:p>
      </dgm:t>
    </dgm:pt>
    <dgm:pt modelId="{EE7CFDF6-418B-4F92-ABDF-B696F3B062BC}" type="sibTrans" cxnId="{D58D74F0-D10B-4668-B832-F69CFAF5B2F0}">
      <dgm:prSet/>
      <dgm:spPr/>
      <dgm:t>
        <a:bodyPr/>
        <a:lstStyle/>
        <a:p>
          <a:endParaRPr lang="en-US"/>
        </a:p>
      </dgm:t>
    </dgm:pt>
    <dgm:pt modelId="{DCD01DAB-D532-405F-8AC5-FAF059D27338}">
      <dgm:prSet/>
      <dgm:spPr/>
      <dgm:t>
        <a:bodyPr/>
        <a:lstStyle/>
        <a:p>
          <a:r>
            <a:rPr lang="en-GB"/>
            <a:t>Organising and sequencing a task</a:t>
          </a:r>
          <a:endParaRPr lang="en-US"/>
        </a:p>
      </dgm:t>
    </dgm:pt>
    <dgm:pt modelId="{053B5A13-36E3-4B05-BB98-85481DD50733}" type="parTrans" cxnId="{BCABF301-C626-4B95-8022-6BFE9030F713}">
      <dgm:prSet/>
      <dgm:spPr/>
      <dgm:t>
        <a:bodyPr/>
        <a:lstStyle/>
        <a:p>
          <a:endParaRPr lang="en-US"/>
        </a:p>
      </dgm:t>
    </dgm:pt>
    <dgm:pt modelId="{5C4B14F1-1FDB-4E43-AA2B-1935309EFAA2}" type="sibTrans" cxnId="{BCABF301-C626-4B95-8022-6BFE9030F713}">
      <dgm:prSet/>
      <dgm:spPr/>
      <dgm:t>
        <a:bodyPr/>
        <a:lstStyle/>
        <a:p>
          <a:endParaRPr lang="en-US"/>
        </a:p>
      </dgm:t>
    </dgm:pt>
    <dgm:pt modelId="{9F0676BC-3134-4EBB-B36D-EAED81C91DF5}">
      <dgm:prSet/>
      <dgm:spPr/>
      <dgm:t>
        <a:bodyPr/>
        <a:lstStyle/>
        <a:p>
          <a:r>
            <a:rPr lang="en-GB"/>
            <a:t>Listening and attention skills </a:t>
          </a:r>
          <a:endParaRPr lang="en-US"/>
        </a:p>
      </dgm:t>
    </dgm:pt>
    <dgm:pt modelId="{890CB0E3-25B5-47E9-B459-4D75AC2065AF}" type="parTrans" cxnId="{ACC1EEAD-8959-4A77-B09E-2E1FC1DA398B}">
      <dgm:prSet/>
      <dgm:spPr/>
      <dgm:t>
        <a:bodyPr/>
        <a:lstStyle/>
        <a:p>
          <a:endParaRPr lang="en-US"/>
        </a:p>
      </dgm:t>
    </dgm:pt>
    <dgm:pt modelId="{4423974B-DE9F-4615-BABF-90A5F6783460}" type="sibTrans" cxnId="{ACC1EEAD-8959-4A77-B09E-2E1FC1DA398B}">
      <dgm:prSet/>
      <dgm:spPr/>
      <dgm:t>
        <a:bodyPr/>
        <a:lstStyle/>
        <a:p>
          <a:endParaRPr lang="en-US"/>
        </a:p>
      </dgm:t>
    </dgm:pt>
    <dgm:pt modelId="{5C06B529-9D18-463E-840C-556D80629CAF}">
      <dgm:prSet/>
      <dgm:spPr/>
      <dgm:t>
        <a:bodyPr/>
        <a:lstStyle/>
        <a:p>
          <a:r>
            <a:rPr lang="en-GB"/>
            <a:t>Speech sounds </a:t>
          </a:r>
          <a:endParaRPr lang="en-US"/>
        </a:p>
      </dgm:t>
    </dgm:pt>
    <dgm:pt modelId="{D1CE6221-F93C-4F11-AE18-5DEC0C505E98}" type="parTrans" cxnId="{4697320D-6F14-447B-A3C5-FE3DD4219293}">
      <dgm:prSet/>
      <dgm:spPr/>
      <dgm:t>
        <a:bodyPr/>
        <a:lstStyle/>
        <a:p>
          <a:endParaRPr lang="en-US"/>
        </a:p>
      </dgm:t>
    </dgm:pt>
    <dgm:pt modelId="{C06DC890-45EE-44B4-8586-CE7E864C1B7A}" type="sibTrans" cxnId="{4697320D-6F14-447B-A3C5-FE3DD4219293}">
      <dgm:prSet/>
      <dgm:spPr/>
      <dgm:t>
        <a:bodyPr/>
        <a:lstStyle/>
        <a:p>
          <a:endParaRPr lang="en-US"/>
        </a:p>
      </dgm:t>
    </dgm:pt>
    <dgm:pt modelId="{BD5F9451-44CD-4F81-B8CD-8D6A792A9136}">
      <dgm:prSet/>
      <dgm:spPr/>
      <dgm:t>
        <a:bodyPr/>
        <a:lstStyle/>
        <a:p>
          <a:r>
            <a:rPr lang="en-GB"/>
            <a:t>Encourage health and self care </a:t>
          </a:r>
          <a:endParaRPr lang="en-US"/>
        </a:p>
      </dgm:t>
    </dgm:pt>
    <dgm:pt modelId="{90C4A625-67E1-4F72-9800-DB6B10476DB0}" type="parTrans" cxnId="{D2071A45-9110-43D2-8B74-850781890F94}">
      <dgm:prSet/>
      <dgm:spPr/>
      <dgm:t>
        <a:bodyPr/>
        <a:lstStyle/>
        <a:p>
          <a:endParaRPr lang="en-US"/>
        </a:p>
      </dgm:t>
    </dgm:pt>
    <dgm:pt modelId="{160DC933-2C4F-4D4C-AC53-119D98478A77}" type="sibTrans" cxnId="{D2071A45-9110-43D2-8B74-850781890F94}">
      <dgm:prSet/>
      <dgm:spPr/>
      <dgm:t>
        <a:bodyPr/>
        <a:lstStyle/>
        <a:p>
          <a:endParaRPr lang="en-US"/>
        </a:p>
      </dgm:t>
    </dgm:pt>
    <dgm:pt modelId="{C16F6121-478F-4989-9388-0A27611B819C}">
      <dgm:prSet/>
      <dgm:spPr/>
      <dgm:t>
        <a:bodyPr/>
        <a:lstStyle/>
        <a:p>
          <a:r>
            <a:rPr lang="en-GB"/>
            <a:t>Hand eye coordination </a:t>
          </a:r>
          <a:endParaRPr lang="en-US"/>
        </a:p>
      </dgm:t>
    </dgm:pt>
    <dgm:pt modelId="{E6FA9B59-7976-4D59-9438-EC9FD39F27CE}" type="parTrans" cxnId="{5D37F67A-3070-4CCB-B39E-3803AFC01B1A}">
      <dgm:prSet/>
      <dgm:spPr/>
      <dgm:t>
        <a:bodyPr/>
        <a:lstStyle/>
        <a:p>
          <a:endParaRPr lang="en-US"/>
        </a:p>
      </dgm:t>
    </dgm:pt>
    <dgm:pt modelId="{58C5E8A9-9D84-4550-80DC-5AE769A92A4A}" type="sibTrans" cxnId="{5D37F67A-3070-4CCB-B39E-3803AFC01B1A}">
      <dgm:prSet/>
      <dgm:spPr/>
      <dgm:t>
        <a:bodyPr/>
        <a:lstStyle/>
        <a:p>
          <a:endParaRPr lang="en-US"/>
        </a:p>
      </dgm:t>
    </dgm:pt>
    <dgm:pt modelId="{C71CE563-6819-44B9-AF68-E9B585CF3CCE}" type="pres">
      <dgm:prSet presAssocID="{85E9D4CF-2396-4BBD-8F72-9C1B157A983E}" presName="diagram" presStyleCnt="0">
        <dgm:presLayoutVars>
          <dgm:dir/>
          <dgm:resizeHandles val="exact"/>
        </dgm:presLayoutVars>
      </dgm:prSet>
      <dgm:spPr/>
    </dgm:pt>
    <dgm:pt modelId="{90A95C10-74E4-44D2-B19B-F7C3B6266463}" type="pres">
      <dgm:prSet presAssocID="{C16E3130-6B96-4612-A1B7-555634DDFB84}" presName="node" presStyleLbl="node1" presStyleIdx="0" presStyleCnt="10">
        <dgm:presLayoutVars>
          <dgm:bulletEnabled val="1"/>
        </dgm:presLayoutVars>
      </dgm:prSet>
      <dgm:spPr/>
    </dgm:pt>
    <dgm:pt modelId="{651AFA0E-A739-46A4-9340-96E42032AB55}" type="pres">
      <dgm:prSet presAssocID="{D624A301-A899-422B-8D97-BDC3D18A5117}" presName="sibTrans" presStyleCnt="0"/>
      <dgm:spPr/>
    </dgm:pt>
    <dgm:pt modelId="{21AB8228-5803-4E9D-805D-571A22947E77}" type="pres">
      <dgm:prSet presAssocID="{BADB4CB4-7233-4EE6-9B7F-EE903A31F222}" presName="node" presStyleLbl="node1" presStyleIdx="1" presStyleCnt="10">
        <dgm:presLayoutVars>
          <dgm:bulletEnabled val="1"/>
        </dgm:presLayoutVars>
      </dgm:prSet>
      <dgm:spPr/>
    </dgm:pt>
    <dgm:pt modelId="{115FE22A-992F-4062-A11A-7AE34AFC6910}" type="pres">
      <dgm:prSet presAssocID="{F345C6B5-B846-4F83-BBB1-45A6B7382E00}" presName="sibTrans" presStyleCnt="0"/>
      <dgm:spPr/>
    </dgm:pt>
    <dgm:pt modelId="{B0F488E4-0C17-41A0-A9A1-29F5EDDC09F8}" type="pres">
      <dgm:prSet presAssocID="{F5ECF77A-D9CE-4610-B2A5-DE542AE1ABEB}" presName="node" presStyleLbl="node1" presStyleIdx="2" presStyleCnt="10">
        <dgm:presLayoutVars>
          <dgm:bulletEnabled val="1"/>
        </dgm:presLayoutVars>
      </dgm:prSet>
      <dgm:spPr/>
    </dgm:pt>
    <dgm:pt modelId="{2884E0CD-44A5-4F0B-8648-34640D4CA753}" type="pres">
      <dgm:prSet presAssocID="{5C3B6CAC-3EB1-4C19-9C92-1C5FFC13DD0C}" presName="sibTrans" presStyleCnt="0"/>
      <dgm:spPr/>
    </dgm:pt>
    <dgm:pt modelId="{39A3B77F-FCE6-43D1-B479-52B75710E9C3}" type="pres">
      <dgm:prSet presAssocID="{078277B3-3310-4CC9-B6CE-9EFBF16C0DAB}" presName="node" presStyleLbl="node1" presStyleIdx="3" presStyleCnt="10">
        <dgm:presLayoutVars>
          <dgm:bulletEnabled val="1"/>
        </dgm:presLayoutVars>
      </dgm:prSet>
      <dgm:spPr/>
    </dgm:pt>
    <dgm:pt modelId="{6741BD42-719F-418E-B883-1172A0D6E9CE}" type="pres">
      <dgm:prSet presAssocID="{0D1BB3CA-723D-499E-ACCA-81961DF7EF0C}" presName="sibTrans" presStyleCnt="0"/>
      <dgm:spPr/>
    </dgm:pt>
    <dgm:pt modelId="{D1CE3C57-026E-4927-95F8-72F440CD29A6}" type="pres">
      <dgm:prSet presAssocID="{EBABA80A-1EEB-44F1-8CCB-BAAE1DE0CE10}" presName="node" presStyleLbl="node1" presStyleIdx="4" presStyleCnt="10">
        <dgm:presLayoutVars>
          <dgm:bulletEnabled val="1"/>
        </dgm:presLayoutVars>
      </dgm:prSet>
      <dgm:spPr/>
    </dgm:pt>
    <dgm:pt modelId="{0D484838-64F9-4DA4-8429-26B7D05D3689}" type="pres">
      <dgm:prSet presAssocID="{EE7CFDF6-418B-4F92-ABDF-B696F3B062BC}" presName="sibTrans" presStyleCnt="0"/>
      <dgm:spPr/>
    </dgm:pt>
    <dgm:pt modelId="{CA611560-147C-4A6C-B3C1-24D0DF1B9DE0}" type="pres">
      <dgm:prSet presAssocID="{DCD01DAB-D532-405F-8AC5-FAF059D27338}" presName="node" presStyleLbl="node1" presStyleIdx="5" presStyleCnt="10">
        <dgm:presLayoutVars>
          <dgm:bulletEnabled val="1"/>
        </dgm:presLayoutVars>
      </dgm:prSet>
      <dgm:spPr/>
    </dgm:pt>
    <dgm:pt modelId="{07CDB112-55E6-45AA-A366-7E747CC99FE2}" type="pres">
      <dgm:prSet presAssocID="{5C4B14F1-1FDB-4E43-AA2B-1935309EFAA2}" presName="sibTrans" presStyleCnt="0"/>
      <dgm:spPr/>
    </dgm:pt>
    <dgm:pt modelId="{0F69C897-E1BF-4835-952E-35120C041493}" type="pres">
      <dgm:prSet presAssocID="{9F0676BC-3134-4EBB-B36D-EAED81C91DF5}" presName="node" presStyleLbl="node1" presStyleIdx="6" presStyleCnt="10">
        <dgm:presLayoutVars>
          <dgm:bulletEnabled val="1"/>
        </dgm:presLayoutVars>
      </dgm:prSet>
      <dgm:spPr/>
    </dgm:pt>
    <dgm:pt modelId="{B87A33F6-5A87-4C5E-A98F-6AB892D0B169}" type="pres">
      <dgm:prSet presAssocID="{4423974B-DE9F-4615-BABF-90A5F6783460}" presName="sibTrans" presStyleCnt="0"/>
      <dgm:spPr/>
    </dgm:pt>
    <dgm:pt modelId="{EFD0E03A-A19B-4100-9F1D-BE9BD4E6A424}" type="pres">
      <dgm:prSet presAssocID="{5C06B529-9D18-463E-840C-556D80629CAF}" presName="node" presStyleLbl="node1" presStyleIdx="7" presStyleCnt="10">
        <dgm:presLayoutVars>
          <dgm:bulletEnabled val="1"/>
        </dgm:presLayoutVars>
      </dgm:prSet>
      <dgm:spPr/>
    </dgm:pt>
    <dgm:pt modelId="{B9A804D1-A956-4A13-8725-91019D91F9F5}" type="pres">
      <dgm:prSet presAssocID="{C06DC890-45EE-44B4-8586-CE7E864C1B7A}" presName="sibTrans" presStyleCnt="0"/>
      <dgm:spPr/>
    </dgm:pt>
    <dgm:pt modelId="{EB179764-0840-4DBE-916F-CEF1905BD813}" type="pres">
      <dgm:prSet presAssocID="{BD5F9451-44CD-4F81-B8CD-8D6A792A9136}" presName="node" presStyleLbl="node1" presStyleIdx="8" presStyleCnt="10">
        <dgm:presLayoutVars>
          <dgm:bulletEnabled val="1"/>
        </dgm:presLayoutVars>
      </dgm:prSet>
      <dgm:spPr/>
    </dgm:pt>
    <dgm:pt modelId="{9C030B1D-BCFA-4105-8421-D44E50F7D352}" type="pres">
      <dgm:prSet presAssocID="{160DC933-2C4F-4D4C-AC53-119D98478A77}" presName="sibTrans" presStyleCnt="0"/>
      <dgm:spPr/>
    </dgm:pt>
    <dgm:pt modelId="{2FE8564A-E66E-44A6-85C2-7DFCC1020F47}" type="pres">
      <dgm:prSet presAssocID="{C16F6121-478F-4989-9388-0A27611B819C}" presName="node" presStyleLbl="node1" presStyleIdx="9" presStyleCnt="10">
        <dgm:presLayoutVars>
          <dgm:bulletEnabled val="1"/>
        </dgm:presLayoutVars>
      </dgm:prSet>
      <dgm:spPr/>
    </dgm:pt>
  </dgm:ptLst>
  <dgm:cxnLst>
    <dgm:cxn modelId="{BCABF301-C626-4B95-8022-6BFE9030F713}" srcId="{85E9D4CF-2396-4BBD-8F72-9C1B157A983E}" destId="{DCD01DAB-D532-405F-8AC5-FAF059D27338}" srcOrd="5" destOrd="0" parTransId="{053B5A13-36E3-4B05-BB98-85481DD50733}" sibTransId="{5C4B14F1-1FDB-4E43-AA2B-1935309EFAA2}"/>
    <dgm:cxn modelId="{4697320D-6F14-447B-A3C5-FE3DD4219293}" srcId="{85E9D4CF-2396-4BBD-8F72-9C1B157A983E}" destId="{5C06B529-9D18-463E-840C-556D80629CAF}" srcOrd="7" destOrd="0" parTransId="{D1CE6221-F93C-4F11-AE18-5DEC0C505E98}" sibTransId="{C06DC890-45EE-44B4-8586-CE7E864C1B7A}"/>
    <dgm:cxn modelId="{6008790F-2323-4160-A4A9-02692E168EAB}" srcId="{85E9D4CF-2396-4BBD-8F72-9C1B157A983E}" destId="{BADB4CB4-7233-4EE6-9B7F-EE903A31F222}" srcOrd="1" destOrd="0" parTransId="{6343DA99-A762-43AF-9074-89ACD284932D}" sibTransId="{F345C6B5-B846-4F83-BBB1-45A6B7382E00}"/>
    <dgm:cxn modelId="{DB7ED510-7468-49A6-87D9-88D9D47A50A9}" type="presOf" srcId="{F5ECF77A-D9CE-4610-B2A5-DE542AE1ABEB}" destId="{B0F488E4-0C17-41A0-A9A1-29F5EDDC09F8}" srcOrd="0" destOrd="0" presId="urn:microsoft.com/office/officeart/2005/8/layout/default"/>
    <dgm:cxn modelId="{853E1526-BE73-430A-AE20-6A63B65CEC5A}" type="presOf" srcId="{BADB4CB4-7233-4EE6-9B7F-EE903A31F222}" destId="{21AB8228-5803-4E9D-805D-571A22947E77}" srcOrd="0" destOrd="0" presId="urn:microsoft.com/office/officeart/2005/8/layout/default"/>
    <dgm:cxn modelId="{3239A02E-ABA4-461B-8C24-E111EDAC9F54}" type="presOf" srcId="{C16E3130-6B96-4612-A1B7-555634DDFB84}" destId="{90A95C10-74E4-44D2-B19B-F7C3B6266463}" srcOrd="0" destOrd="0" presId="urn:microsoft.com/office/officeart/2005/8/layout/default"/>
    <dgm:cxn modelId="{46A49B44-6842-46FF-A692-F363472F5418}" srcId="{85E9D4CF-2396-4BBD-8F72-9C1B157A983E}" destId="{C16E3130-6B96-4612-A1B7-555634DDFB84}" srcOrd="0" destOrd="0" parTransId="{6C2DB1FE-0F36-4B8F-89C2-8360E93A7C9B}" sibTransId="{D624A301-A899-422B-8D97-BDC3D18A5117}"/>
    <dgm:cxn modelId="{D2071A45-9110-43D2-8B74-850781890F94}" srcId="{85E9D4CF-2396-4BBD-8F72-9C1B157A983E}" destId="{BD5F9451-44CD-4F81-B8CD-8D6A792A9136}" srcOrd="8" destOrd="0" parTransId="{90C4A625-67E1-4F72-9800-DB6B10476DB0}" sibTransId="{160DC933-2C4F-4D4C-AC53-119D98478A77}"/>
    <dgm:cxn modelId="{599F9A45-6B2A-460C-804A-025758C11F00}" type="presOf" srcId="{BD5F9451-44CD-4F81-B8CD-8D6A792A9136}" destId="{EB179764-0840-4DBE-916F-CEF1905BD813}" srcOrd="0" destOrd="0" presId="urn:microsoft.com/office/officeart/2005/8/layout/default"/>
    <dgm:cxn modelId="{5D093579-77D1-4FFE-9B9E-1FBDB47DBB7C}" srcId="{85E9D4CF-2396-4BBD-8F72-9C1B157A983E}" destId="{078277B3-3310-4CC9-B6CE-9EFBF16C0DAB}" srcOrd="3" destOrd="0" parTransId="{97E98554-2259-4BE5-8759-ADD62BBDD4AF}" sibTransId="{0D1BB3CA-723D-499E-ACCA-81961DF7EF0C}"/>
    <dgm:cxn modelId="{5D37F67A-3070-4CCB-B39E-3803AFC01B1A}" srcId="{85E9D4CF-2396-4BBD-8F72-9C1B157A983E}" destId="{C16F6121-478F-4989-9388-0A27611B819C}" srcOrd="9" destOrd="0" parTransId="{E6FA9B59-7976-4D59-9438-EC9FD39F27CE}" sibTransId="{58C5E8A9-9D84-4550-80DC-5AE769A92A4A}"/>
    <dgm:cxn modelId="{83A6857B-5DB2-496F-9F17-C755D6DAD3A1}" type="presOf" srcId="{078277B3-3310-4CC9-B6CE-9EFBF16C0DAB}" destId="{39A3B77F-FCE6-43D1-B479-52B75710E9C3}" srcOrd="0" destOrd="0" presId="urn:microsoft.com/office/officeart/2005/8/layout/default"/>
    <dgm:cxn modelId="{46B31480-777C-495A-945B-110A8C637908}" type="presOf" srcId="{DCD01DAB-D532-405F-8AC5-FAF059D27338}" destId="{CA611560-147C-4A6C-B3C1-24D0DF1B9DE0}" srcOrd="0" destOrd="0" presId="urn:microsoft.com/office/officeart/2005/8/layout/default"/>
    <dgm:cxn modelId="{3BC69F93-D2B2-41DA-B507-4E8B30043E68}" type="presOf" srcId="{85E9D4CF-2396-4BBD-8F72-9C1B157A983E}" destId="{C71CE563-6819-44B9-AF68-E9B585CF3CCE}" srcOrd="0" destOrd="0" presId="urn:microsoft.com/office/officeart/2005/8/layout/default"/>
    <dgm:cxn modelId="{ACC1EEAD-8959-4A77-B09E-2E1FC1DA398B}" srcId="{85E9D4CF-2396-4BBD-8F72-9C1B157A983E}" destId="{9F0676BC-3134-4EBB-B36D-EAED81C91DF5}" srcOrd="6" destOrd="0" parTransId="{890CB0E3-25B5-47E9-B459-4D75AC2065AF}" sibTransId="{4423974B-DE9F-4615-BABF-90A5F6783460}"/>
    <dgm:cxn modelId="{9A64F2D9-FE62-496C-ABA9-069E2588C2BA}" type="presOf" srcId="{9F0676BC-3134-4EBB-B36D-EAED81C91DF5}" destId="{0F69C897-E1BF-4835-952E-35120C041493}" srcOrd="0" destOrd="0" presId="urn:microsoft.com/office/officeart/2005/8/layout/default"/>
    <dgm:cxn modelId="{6C40AFDB-872F-4FF6-9B5B-38494656189A}" type="presOf" srcId="{C16F6121-478F-4989-9388-0A27611B819C}" destId="{2FE8564A-E66E-44A6-85C2-7DFCC1020F47}" srcOrd="0" destOrd="0" presId="urn:microsoft.com/office/officeart/2005/8/layout/default"/>
    <dgm:cxn modelId="{654488E6-28DE-4F05-8E46-4F539BE3EACC}" type="presOf" srcId="{EBABA80A-1EEB-44F1-8CCB-BAAE1DE0CE10}" destId="{D1CE3C57-026E-4927-95F8-72F440CD29A6}" srcOrd="0" destOrd="0" presId="urn:microsoft.com/office/officeart/2005/8/layout/default"/>
    <dgm:cxn modelId="{DFAEEFE8-A458-4E00-9C00-11E28D3FFC90}" type="presOf" srcId="{5C06B529-9D18-463E-840C-556D80629CAF}" destId="{EFD0E03A-A19B-4100-9F1D-BE9BD4E6A424}" srcOrd="0" destOrd="0" presId="urn:microsoft.com/office/officeart/2005/8/layout/default"/>
    <dgm:cxn modelId="{9FF261EC-C452-4998-9FE2-3969374B6304}" srcId="{85E9D4CF-2396-4BBD-8F72-9C1B157A983E}" destId="{F5ECF77A-D9CE-4610-B2A5-DE542AE1ABEB}" srcOrd="2" destOrd="0" parTransId="{FD2D3B48-549E-4B4A-ABB0-1B346168AD63}" sibTransId="{5C3B6CAC-3EB1-4C19-9C92-1C5FFC13DD0C}"/>
    <dgm:cxn modelId="{D58D74F0-D10B-4668-B832-F69CFAF5B2F0}" srcId="{85E9D4CF-2396-4BBD-8F72-9C1B157A983E}" destId="{EBABA80A-1EEB-44F1-8CCB-BAAE1DE0CE10}" srcOrd="4" destOrd="0" parTransId="{543E6E67-D694-4A4A-AF5D-9EC76F42D21E}" sibTransId="{EE7CFDF6-418B-4F92-ABDF-B696F3B062BC}"/>
    <dgm:cxn modelId="{4D74D24F-CD36-44E3-AFD5-D0660D32B8FC}" type="presParOf" srcId="{C71CE563-6819-44B9-AF68-E9B585CF3CCE}" destId="{90A95C10-74E4-44D2-B19B-F7C3B6266463}" srcOrd="0" destOrd="0" presId="urn:microsoft.com/office/officeart/2005/8/layout/default"/>
    <dgm:cxn modelId="{BA292BA8-F13D-4414-B289-8C6FA1158A5C}" type="presParOf" srcId="{C71CE563-6819-44B9-AF68-E9B585CF3CCE}" destId="{651AFA0E-A739-46A4-9340-96E42032AB55}" srcOrd="1" destOrd="0" presId="urn:microsoft.com/office/officeart/2005/8/layout/default"/>
    <dgm:cxn modelId="{96374355-BFA3-44CC-9462-7D176A8993D1}" type="presParOf" srcId="{C71CE563-6819-44B9-AF68-E9B585CF3CCE}" destId="{21AB8228-5803-4E9D-805D-571A22947E77}" srcOrd="2" destOrd="0" presId="urn:microsoft.com/office/officeart/2005/8/layout/default"/>
    <dgm:cxn modelId="{16FEFAAE-231B-4857-B957-27F4FCE61D28}" type="presParOf" srcId="{C71CE563-6819-44B9-AF68-E9B585CF3CCE}" destId="{115FE22A-992F-4062-A11A-7AE34AFC6910}" srcOrd="3" destOrd="0" presId="urn:microsoft.com/office/officeart/2005/8/layout/default"/>
    <dgm:cxn modelId="{650EEA09-2428-4976-B793-B116BAA72BAF}" type="presParOf" srcId="{C71CE563-6819-44B9-AF68-E9B585CF3CCE}" destId="{B0F488E4-0C17-41A0-A9A1-29F5EDDC09F8}" srcOrd="4" destOrd="0" presId="urn:microsoft.com/office/officeart/2005/8/layout/default"/>
    <dgm:cxn modelId="{2C57C5B9-A234-4F7D-BFB4-83505550227E}" type="presParOf" srcId="{C71CE563-6819-44B9-AF68-E9B585CF3CCE}" destId="{2884E0CD-44A5-4F0B-8648-34640D4CA753}" srcOrd="5" destOrd="0" presId="urn:microsoft.com/office/officeart/2005/8/layout/default"/>
    <dgm:cxn modelId="{439882D8-CB26-44EC-8D66-9B68A15AAFAE}" type="presParOf" srcId="{C71CE563-6819-44B9-AF68-E9B585CF3CCE}" destId="{39A3B77F-FCE6-43D1-B479-52B75710E9C3}" srcOrd="6" destOrd="0" presId="urn:microsoft.com/office/officeart/2005/8/layout/default"/>
    <dgm:cxn modelId="{D27F6191-F561-42D5-837D-E5BD12D49578}" type="presParOf" srcId="{C71CE563-6819-44B9-AF68-E9B585CF3CCE}" destId="{6741BD42-719F-418E-B883-1172A0D6E9CE}" srcOrd="7" destOrd="0" presId="urn:microsoft.com/office/officeart/2005/8/layout/default"/>
    <dgm:cxn modelId="{A11C4649-267D-4B3A-88F9-7F7FEA7B89B5}" type="presParOf" srcId="{C71CE563-6819-44B9-AF68-E9B585CF3CCE}" destId="{D1CE3C57-026E-4927-95F8-72F440CD29A6}" srcOrd="8" destOrd="0" presId="urn:microsoft.com/office/officeart/2005/8/layout/default"/>
    <dgm:cxn modelId="{3F0C8895-5382-4510-BE00-A78D5B8B4B06}" type="presParOf" srcId="{C71CE563-6819-44B9-AF68-E9B585CF3CCE}" destId="{0D484838-64F9-4DA4-8429-26B7D05D3689}" srcOrd="9" destOrd="0" presId="urn:microsoft.com/office/officeart/2005/8/layout/default"/>
    <dgm:cxn modelId="{DE16E61A-A64D-462C-9DEC-EE414B07C7C7}" type="presParOf" srcId="{C71CE563-6819-44B9-AF68-E9B585CF3CCE}" destId="{CA611560-147C-4A6C-B3C1-24D0DF1B9DE0}" srcOrd="10" destOrd="0" presId="urn:microsoft.com/office/officeart/2005/8/layout/default"/>
    <dgm:cxn modelId="{3D60F897-5A24-496F-8CC0-C0C315CC7F41}" type="presParOf" srcId="{C71CE563-6819-44B9-AF68-E9B585CF3CCE}" destId="{07CDB112-55E6-45AA-A366-7E747CC99FE2}" srcOrd="11" destOrd="0" presId="urn:microsoft.com/office/officeart/2005/8/layout/default"/>
    <dgm:cxn modelId="{DE4682C0-3B59-4539-82EB-775BDB032E35}" type="presParOf" srcId="{C71CE563-6819-44B9-AF68-E9B585CF3CCE}" destId="{0F69C897-E1BF-4835-952E-35120C041493}" srcOrd="12" destOrd="0" presId="urn:microsoft.com/office/officeart/2005/8/layout/default"/>
    <dgm:cxn modelId="{EEB906CC-D743-4898-B14F-9D0BD9D9E0C1}" type="presParOf" srcId="{C71CE563-6819-44B9-AF68-E9B585CF3CCE}" destId="{B87A33F6-5A87-4C5E-A98F-6AB892D0B169}" srcOrd="13" destOrd="0" presId="urn:microsoft.com/office/officeart/2005/8/layout/default"/>
    <dgm:cxn modelId="{AA4D183C-5A21-4034-AFE4-C85A9E06C6BB}" type="presParOf" srcId="{C71CE563-6819-44B9-AF68-E9B585CF3CCE}" destId="{EFD0E03A-A19B-4100-9F1D-BE9BD4E6A424}" srcOrd="14" destOrd="0" presId="urn:microsoft.com/office/officeart/2005/8/layout/default"/>
    <dgm:cxn modelId="{DECCA1B3-C910-4CB2-977F-C4A111978B0A}" type="presParOf" srcId="{C71CE563-6819-44B9-AF68-E9B585CF3CCE}" destId="{B9A804D1-A956-4A13-8725-91019D91F9F5}" srcOrd="15" destOrd="0" presId="urn:microsoft.com/office/officeart/2005/8/layout/default"/>
    <dgm:cxn modelId="{F36A39DC-508C-48FB-86D6-52B6C74E8C87}" type="presParOf" srcId="{C71CE563-6819-44B9-AF68-E9B585CF3CCE}" destId="{EB179764-0840-4DBE-916F-CEF1905BD813}" srcOrd="16" destOrd="0" presId="urn:microsoft.com/office/officeart/2005/8/layout/default"/>
    <dgm:cxn modelId="{686F9A2A-B8EE-4A33-8266-461BFCE301EF}" type="presParOf" srcId="{C71CE563-6819-44B9-AF68-E9B585CF3CCE}" destId="{9C030B1D-BCFA-4105-8421-D44E50F7D352}" srcOrd="17" destOrd="0" presId="urn:microsoft.com/office/officeart/2005/8/layout/default"/>
    <dgm:cxn modelId="{E623D8FD-7EBB-486F-9BFC-77AF5E1C13B2}" type="presParOf" srcId="{C71CE563-6819-44B9-AF68-E9B585CF3CCE}" destId="{2FE8564A-E66E-44A6-85C2-7DFCC1020F4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615E7E-E613-4316-8EF5-7E2E1D79CFA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2AC1AF-7EEA-4F7C-BFB6-A715A4292455}">
      <dgm:prSet/>
      <dgm:spPr/>
      <dgm:t>
        <a:bodyPr/>
        <a:lstStyle/>
        <a:p>
          <a:r>
            <a:rPr lang="en-GB" dirty="0"/>
            <a:t>A quarter of 5 years olds have tooth decay with on average 3-4 teeth affected. </a:t>
          </a:r>
          <a:endParaRPr lang="en-US" dirty="0"/>
        </a:p>
      </dgm:t>
    </dgm:pt>
    <dgm:pt modelId="{8B620B7F-CE1B-4735-B74C-37FA557AF3DE}" type="parTrans" cxnId="{9481DDE7-E877-438B-BDEF-77392F37949C}">
      <dgm:prSet/>
      <dgm:spPr/>
      <dgm:t>
        <a:bodyPr/>
        <a:lstStyle/>
        <a:p>
          <a:endParaRPr lang="en-US"/>
        </a:p>
      </dgm:t>
    </dgm:pt>
    <dgm:pt modelId="{3483C977-05DE-4F60-ADA6-471A04B8858C}" type="sibTrans" cxnId="{9481DDE7-E877-438B-BDEF-77392F37949C}">
      <dgm:prSet/>
      <dgm:spPr/>
      <dgm:t>
        <a:bodyPr/>
        <a:lstStyle/>
        <a:p>
          <a:endParaRPr lang="en-US"/>
        </a:p>
      </dgm:t>
    </dgm:pt>
    <dgm:pt modelId="{7AA95F92-4083-4652-B110-E445EE6EDF2A}">
      <dgm:prSet/>
      <dgm:spPr/>
      <dgm:t>
        <a:bodyPr/>
        <a:lstStyle/>
        <a:p>
          <a:r>
            <a:rPr lang="en-GB" dirty="0"/>
            <a:t>In 2017 almost ¼ of children had experienced tooth decay, having an average of 3 or 4 teeth removed.</a:t>
          </a:r>
          <a:endParaRPr lang="en-US" dirty="0"/>
        </a:p>
      </dgm:t>
    </dgm:pt>
    <dgm:pt modelId="{052271C9-D34B-4B5E-8C9C-578E14BD5255}" type="parTrans" cxnId="{25D9176E-C7BE-434E-80DA-B31F8F3C95A3}">
      <dgm:prSet/>
      <dgm:spPr/>
      <dgm:t>
        <a:bodyPr/>
        <a:lstStyle/>
        <a:p>
          <a:endParaRPr lang="en-US"/>
        </a:p>
      </dgm:t>
    </dgm:pt>
    <dgm:pt modelId="{6603DA4A-5533-4C3B-84FE-C9948CBA7647}" type="sibTrans" cxnId="{25D9176E-C7BE-434E-80DA-B31F8F3C95A3}">
      <dgm:prSet/>
      <dgm:spPr/>
      <dgm:t>
        <a:bodyPr/>
        <a:lstStyle/>
        <a:p>
          <a:endParaRPr lang="en-US"/>
        </a:p>
      </dgm:t>
    </dgm:pt>
    <dgm:pt modelId="{141A9230-86C0-43D0-B9AC-C0FFC49EC395}">
      <dgm:prSet/>
      <dgm:spPr/>
      <dgm:t>
        <a:bodyPr/>
        <a:lstStyle/>
        <a:p>
          <a:r>
            <a:rPr lang="en-US" u="none" dirty="0">
              <a:solidFill>
                <a:schemeClr val="tx1"/>
              </a:solidFill>
            </a:rPr>
            <a:t>Tooth</a:t>
          </a:r>
          <a:r>
            <a:rPr lang="en-US" u="none" baseline="0" dirty="0">
              <a:solidFill>
                <a:schemeClr val="tx1"/>
              </a:solidFill>
            </a:rPr>
            <a:t> decay is preventable</a:t>
          </a:r>
          <a:endParaRPr lang="en-US" u="none" dirty="0">
            <a:solidFill>
              <a:schemeClr val="tx1"/>
            </a:solidFill>
          </a:endParaRPr>
        </a:p>
      </dgm:t>
    </dgm:pt>
    <dgm:pt modelId="{15619082-9B11-4D85-95CA-B2778EF4E878}" type="parTrans" cxnId="{C13A57AC-6235-4C40-92B6-D6CA714DBD77}">
      <dgm:prSet/>
      <dgm:spPr/>
      <dgm:t>
        <a:bodyPr/>
        <a:lstStyle/>
        <a:p>
          <a:endParaRPr lang="en-US"/>
        </a:p>
      </dgm:t>
    </dgm:pt>
    <dgm:pt modelId="{DAD456AE-C0DB-42F8-8ACA-BE8521261F46}" type="sibTrans" cxnId="{C13A57AC-6235-4C40-92B6-D6CA714DBD77}">
      <dgm:prSet/>
      <dgm:spPr/>
      <dgm:t>
        <a:bodyPr/>
        <a:lstStyle/>
        <a:p>
          <a:endParaRPr lang="en-US"/>
        </a:p>
      </dgm:t>
    </dgm:pt>
    <dgm:pt modelId="{2F68D8D4-639F-49E9-AB23-02AC0C3D3841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#Health matters: child dental health - GOV.UK (www.gov.uk)</a:t>
          </a:r>
          <a:endParaRPr lang="en-US" dirty="0"/>
        </a:p>
      </dgm:t>
    </dgm:pt>
    <dgm:pt modelId="{0F09F256-E1C5-4DA1-BE2D-AFF70D51FE2A}" type="parTrans" cxnId="{C87A848B-26C7-4EEC-8D68-B19708926097}">
      <dgm:prSet/>
      <dgm:spPr/>
      <dgm:t>
        <a:bodyPr/>
        <a:lstStyle/>
        <a:p>
          <a:endParaRPr lang="en-GB"/>
        </a:p>
      </dgm:t>
    </dgm:pt>
    <dgm:pt modelId="{650F4B5F-9966-4115-881E-8FD0893873D4}" type="sibTrans" cxnId="{C87A848B-26C7-4EEC-8D68-B19708926097}">
      <dgm:prSet/>
      <dgm:spPr/>
      <dgm:t>
        <a:bodyPr/>
        <a:lstStyle/>
        <a:p>
          <a:endParaRPr lang="en-GB"/>
        </a:p>
      </dgm:t>
    </dgm:pt>
    <dgm:pt modelId="{2FA7F02F-E86A-49B2-B048-0BC069950476}" type="pres">
      <dgm:prSet presAssocID="{D0615E7E-E613-4316-8EF5-7E2E1D79CFA9}" presName="vert0" presStyleCnt="0">
        <dgm:presLayoutVars>
          <dgm:dir/>
          <dgm:animOne val="branch"/>
          <dgm:animLvl val="lvl"/>
        </dgm:presLayoutVars>
      </dgm:prSet>
      <dgm:spPr/>
    </dgm:pt>
    <dgm:pt modelId="{2070E5CB-B9A4-40A0-B12F-4E4F2B89F441}" type="pres">
      <dgm:prSet presAssocID="{E02AC1AF-7EEA-4F7C-BFB6-A715A4292455}" presName="thickLine" presStyleLbl="alignNode1" presStyleIdx="0" presStyleCnt="4"/>
      <dgm:spPr/>
    </dgm:pt>
    <dgm:pt modelId="{930EE6E6-18F0-43A3-9476-D2D1811DD2C2}" type="pres">
      <dgm:prSet presAssocID="{E02AC1AF-7EEA-4F7C-BFB6-A715A4292455}" presName="horz1" presStyleCnt="0"/>
      <dgm:spPr/>
    </dgm:pt>
    <dgm:pt modelId="{B69DCA0B-7979-4458-B449-050A0CBEF635}" type="pres">
      <dgm:prSet presAssocID="{E02AC1AF-7EEA-4F7C-BFB6-A715A4292455}" presName="tx1" presStyleLbl="revTx" presStyleIdx="0" presStyleCnt="4"/>
      <dgm:spPr/>
    </dgm:pt>
    <dgm:pt modelId="{EED39252-B878-4B63-B45C-CB5B63AD3FDC}" type="pres">
      <dgm:prSet presAssocID="{E02AC1AF-7EEA-4F7C-BFB6-A715A4292455}" presName="vert1" presStyleCnt="0"/>
      <dgm:spPr/>
    </dgm:pt>
    <dgm:pt modelId="{0F474D3F-29E0-48FD-BEB9-8D8EB20D90D9}" type="pres">
      <dgm:prSet presAssocID="{7AA95F92-4083-4652-B110-E445EE6EDF2A}" presName="thickLine" presStyleLbl="alignNode1" presStyleIdx="1" presStyleCnt="4"/>
      <dgm:spPr/>
    </dgm:pt>
    <dgm:pt modelId="{63397A84-BCB1-46CF-8E92-4D61339AE308}" type="pres">
      <dgm:prSet presAssocID="{7AA95F92-4083-4652-B110-E445EE6EDF2A}" presName="horz1" presStyleCnt="0"/>
      <dgm:spPr/>
    </dgm:pt>
    <dgm:pt modelId="{26C3D93D-10EA-4091-A04C-2BA33ECDFF19}" type="pres">
      <dgm:prSet presAssocID="{7AA95F92-4083-4652-B110-E445EE6EDF2A}" presName="tx1" presStyleLbl="revTx" presStyleIdx="1" presStyleCnt="4"/>
      <dgm:spPr/>
    </dgm:pt>
    <dgm:pt modelId="{BA63F4EC-5177-44B0-AD07-F0AE3414B66B}" type="pres">
      <dgm:prSet presAssocID="{7AA95F92-4083-4652-B110-E445EE6EDF2A}" presName="vert1" presStyleCnt="0"/>
      <dgm:spPr/>
    </dgm:pt>
    <dgm:pt modelId="{78A215D0-336B-4807-8CD3-7B4DC97B8606}" type="pres">
      <dgm:prSet presAssocID="{141A9230-86C0-43D0-B9AC-C0FFC49EC395}" presName="thickLine" presStyleLbl="alignNode1" presStyleIdx="2" presStyleCnt="4"/>
      <dgm:spPr/>
    </dgm:pt>
    <dgm:pt modelId="{F4E90641-7A1A-4BBA-A499-F05E7B0B3AA2}" type="pres">
      <dgm:prSet presAssocID="{141A9230-86C0-43D0-B9AC-C0FFC49EC395}" presName="horz1" presStyleCnt="0"/>
      <dgm:spPr/>
    </dgm:pt>
    <dgm:pt modelId="{DEB14701-2923-4CF0-9BD4-B984F3FA0307}" type="pres">
      <dgm:prSet presAssocID="{141A9230-86C0-43D0-B9AC-C0FFC49EC395}" presName="tx1" presStyleLbl="revTx" presStyleIdx="2" presStyleCnt="4"/>
      <dgm:spPr/>
    </dgm:pt>
    <dgm:pt modelId="{022C1B67-A866-457B-A1CC-CCEC8FEB01E3}" type="pres">
      <dgm:prSet presAssocID="{141A9230-86C0-43D0-B9AC-C0FFC49EC395}" presName="vert1" presStyleCnt="0"/>
      <dgm:spPr/>
    </dgm:pt>
    <dgm:pt modelId="{65EEE23F-2A35-472D-B2EE-6627AC7CDC97}" type="pres">
      <dgm:prSet presAssocID="{2F68D8D4-639F-49E9-AB23-02AC0C3D3841}" presName="thickLine" presStyleLbl="alignNode1" presStyleIdx="3" presStyleCnt="4"/>
      <dgm:spPr/>
    </dgm:pt>
    <dgm:pt modelId="{E02489E5-FBE7-440D-BADC-07964DAB31AA}" type="pres">
      <dgm:prSet presAssocID="{2F68D8D4-639F-49E9-AB23-02AC0C3D3841}" presName="horz1" presStyleCnt="0"/>
      <dgm:spPr/>
    </dgm:pt>
    <dgm:pt modelId="{030036CE-9DFB-431A-ADA6-48219CB5618F}" type="pres">
      <dgm:prSet presAssocID="{2F68D8D4-639F-49E9-AB23-02AC0C3D3841}" presName="tx1" presStyleLbl="revTx" presStyleIdx="3" presStyleCnt="4"/>
      <dgm:spPr/>
    </dgm:pt>
    <dgm:pt modelId="{43F56C3B-EE09-4BA6-A92D-38DC0832E0D8}" type="pres">
      <dgm:prSet presAssocID="{2F68D8D4-639F-49E9-AB23-02AC0C3D3841}" presName="vert1" presStyleCnt="0"/>
      <dgm:spPr/>
    </dgm:pt>
  </dgm:ptLst>
  <dgm:cxnLst>
    <dgm:cxn modelId="{ED53B722-F003-4592-B4D3-9C1C7C25A1FC}" type="presOf" srcId="{E02AC1AF-7EEA-4F7C-BFB6-A715A4292455}" destId="{B69DCA0B-7979-4458-B449-050A0CBEF635}" srcOrd="0" destOrd="0" presId="urn:microsoft.com/office/officeart/2008/layout/LinedList"/>
    <dgm:cxn modelId="{EA9DB43D-1CC5-4BB9-85E0-DE29ACC7E953}" type="presOf" srcId="{D0615E7E-E613-4316-8EF5-7E2E1D79CFA9}" destId="{2FA7F02F-E86A-49B2-B048-0BC069950476}" srcOrd="0" destOrd="0" presId="urn:microsoft.com/office/officeart/2008/layout/LinedList"/>
    <dgm:cxn modelId="{25D9176E-C7BE-434E-80DA-B31F8F3C95A3}" srcId="{D0615E7E-E613-4316-8EF5-7E2E1D79CFA9}" destId="{7AA95F92-4083-4652-B110-E445EE6EDF2A}" srcOrd="1" destOrd="0" parTransId="{052271C9-D34B-4B5E-8C9C-578E14BD5255}" sibTransId="{6603DA4A-5533-4C3B-84FE-C9948CBA7647}"/>
    <dgm:cxn modelId="{00E64A7D-DD1F-435E-865C-AB62FA606832}" type="presOf" srcId="{2F68D8D4-639F-49E9-AB23-02AC0C3D3841}" destId="{030036CE-9DFB-431A-ADA6-48219CB5618F}" srcOrd="0" destOrd="0" presId="urn:microsoft.com/office/officeart/2008/layout/LinedList"/>
    <dgm:cxn modelId="{8832617F-437B-439F-ADA1-950FB83AF560}" type="presOf" srcId="{7AA95F92-4083-4652-B110-E445EE6EDF2A}" destId="{26C3D93D-10EA-4091-A04C-2BA33ECDFF19}" srcOrd="0" destOrd="0" presId="urn:microsoft.com/office/officeart/2008/layout/LinedList"/>
    <dgm:cxn modelId="{C87A848B-26C7-4EEC-8D68-B19708926097}" srcId="{D0615E7E-E613-4316-8EF5-7E2E1D79CFA9}" destId="{2F68D8D4-639F-49E9-AB23-02AC0C3D3841}" srcOrd="3" destOrd="0" parTransId="{0F09F256-E1C5-4DA1-BE2D-AFF70D51FE2A}" sibTransId="{650F4B5F-9966-4115-881E-8FD0893873D4}"/>
    <dgm:cxn modelId="{C13A57AC-6235-4C40-92B6-D6CA714DBD77}" srcId="{D0615E7E-E613-4316-8EF5-7E2E1D79CFA9}" destId="{141A9230-86C0-43D0-B9AC-C0FFC49EC395}" srcOrd="2" destOrd="0" parTransId="{15619082-9B11-4D85-95CA-B2778EF4E878}" sibTransId="{DAD456AE-C0DB-42F8-8ACA-BE8521261F46}"/>
    <dgm:cxn modelId="{175E12DF-82D4-4975-A37B-64DFE0CF8E52}" type="presOf" srcId="{141A9230-86C0-43D0-B9AC-C0FFC49EC395}" destId="{DEB14701-2923-4CF0-9BD4-B984F3FA0307}" srcOrd="0" destOrd="0" presId="urn:microsoft.com/office/officeart/2008/layout/LinedList"/>
    <dgm:cxn modelId="{9481DDE7-E877-438B-BDEF-77392F37949C}" srcId="{D0615E7E-E613-4316-8EF5-7E2E1D79CFA9}" destId="{E02AC1AF-7EEA-4F7C-BFB6-A715A4292455}" srcOrd="0" destOrd="0" parTransId="{8B620B7F-CE1B-4735-B74C-37FA557AF3DE}" sibTransId="{3483C977-05DE-4F60-ADA6-471A04B8858C}"/>
    <dgm:cxn modelId="{1AE8F8EE-691A-4C8F-B962-EAB357ED817B}" type="presParOf" srcId="{2FA7F02F-E86A-49B2-B048-0BC069950476}" destId="{2070E5CB-B9A4-40A0-B12F-4E4F2B89F441}" srcOrd="0" destOrd="0" presId="urn:microsoft.com/office/officeart/2008/layout/LinedList"/>
    <dgm:cxn modelId="{6CB012E0-6722-4751-AF69-6E3AB1B2580C}" type="presParOf" srcId="{2FA7F02F-E86A-49B2-B048-0BC069950476}" destId="{930EE6E6-18F0-43A3-9476-D2D1811DD2C2}" srcOrd="1" destOrd="0" presId="urn:microsoft.com/office/officeart/2008/layout/LinedList"/>
    <dgm:cxn modelId="{2B0830C1-9952-4C89-964A-7F8231112F1A}" type="presParOf" srcId="{930EE6E6-18F0-43A3-9476-D2D1811DD2C2}" destId="{B69DCA0B-7979-4458-B449-050A0CBEF635}" srcOrd="0" destOrd="0" presId="urn:microsoft.com/office/officeart/2008/layout/LinedList"/>
    <dgm:cxn modelId="{3D1C9083-CD53-4BD7-A2F5-D6089637455E}" type="presParOf" srcId="{930EE6E6-18F0-43A3-9476-D2D1811DD2C2}" destId="{EED39252-B878-4B63-B45C-CB5B63AD3FDC}" srcOrd="1" destOrd="0" presId="urn:microsoft.com/office/officeart/2008/layout/LinedList"/>
    <dgm:cxn modelId="{FF841FBF-13BB-4198-9BF4-0E1D4CE92FAF}" type="presParOf" srcId="{2FA7F02F-E86A-49B2-B048-0BC069950476}" destId="{0F474D3F-29E0-48FD-BEB9-8D8EB20D90D9}" srcOrd="2" destOrd="0" presId="urn:microsoft.com/office/officeart/2008/layout/LinedList"/>
    <dgm:cxn modelId="{438A8C3C-28BC-4D8F-9B5D-E5E1547F5A72}" type="presParOf" srcId="{2FA7F02F-E86A-49B2-B048-0BC069950476}" destId="{63397A84-BCB1-46CF-8E92-4D61339AE308}" srcOrd="3" destOrd="0" presId="urn:microsoft.com/office/officeart/2008/layout/LinedList"/>
    <dgm:cxn modelId="{3C116414-BFD5-4FA6-BA69-806256FA4838}" type="presParOf" srcId="{63397A84-BCB1-46CF-8E92-4D61339AE308}" destId="{26C3D93D-10EA-4091-A04C-2BA33ECDFF19}" srcOrd="0" destOrd="0" presId="urn:microsoft.com/office/officeart/2008/layout/LinedList"/>
    <dgm:cxn modelId="{4D0B4066-E891-439A-ACA4-C203129E681B}" type="presParOf" srcId="{63397A84-BCB1-46CF-8E92-4D61339AE308}" destId="{BA63F4EC-5177-44B0-AD07-F0AE3414B66B}" srcOrd="1" destOrd="0" presId="urn:microsoft.com/office/officeart/2008/layout/LinedList"/>
    <dgm:cxn modelId="{9F4C76DA-A2F0-4A1D-A3DB-4E0ECAF6D463}" type="presParOf" srcId="{2FA7F02F-E86A-49B2-B048-0BC069950476}" destId="{78A215D0-336B-4807-8CD3-7B4DC97B8606}" srcOrd="4" destOrd="0" presId="urn:microsoft.com/office/officeart/2008/layout/LinedList"/>
    <dgm:cxn modelId="{1210379E-3DC1-48A1-842E-BECCF58B4C64}" type="presParOf" srcId="{2FA7F02F-E86A-49B2-B048-0BC069950476}" destId="{F4E90641-7A1A-4BBA-A499-F05E7B0B3AA2}" srcOrd="5" destOrd="0" presId="urn:microsoft.com/office/officeart/2008/layout/LinedList"/>
    <dgm:cxn modelId="{1CAC1C57-4989-43B3-BEE7-B09FDAC26C92}" type="presParOf" srcId="{F4E90641-7A1A-4BBA-A499-F05E7B0B3AA2}" destId="{DEB14701-2923-4CF0-9BD4-B984F3FA0307}" srcOrd="0" destOrd="0" presId="urn:microsoft.com/office/officeart/2008/layout/LinedList"/>
    <dgm:cxn modelId="{190841C9-F941-4DD8-B54B-45E8082B58D4}" type="presParOf" srcId="{F4E90641-7A1A-4BBA-A499-F05E7B0B3AA2}" destId="{022C1B67-A866-457B-A1CC-CCEC8FEB01E3}" srcOrd="1" destOrd="0" presId="urn:microsoft.com/office/officeart/2008/layout/LinedList"/>
    <dgm:cxn modelId="{8C73DE98-EEDF-48E1-B91A-CA329B9AE344}" type="presParOf" srcId="{2FA7F02F-E86A-49B2-B048-0BC069950476}" destId="{65EEE23F-2A35-472D-B2EE-6627AC7CDC97}" srcOrd="6" destOrd="0" presId="urn:microsoft.com/office/officeart/2008/layout/LinedList"/>
    <dgm:cxn modelId="{D61D8AE6-4134-4DF6-B1BF-918697DEFBD4}" type="presParOf" srcId="{2FA7F02F-E86A-49B2-B048-0BC069950476}" destId="{E02489E5-FBE7-440D-BADC-07964DAB31AA}" srcOrd="7" destOrd="0" presId="urn:microsoft.com/office/officeart/2008/layout/LinedList"/>
    <dgm:cxn modelId="{2519944B-0AF8-4D37-8346-A11CD03FC406}" type="presParOf" srcId="{E02489E5-FBE7-440D-BADC-07964DAB31AA}" destId="{030036CE-9DFB-431A-ADA6-48219CB5618F}" srcOrd="0" destOrd="0" presId="urn:microsoft.com/office/officeart/2008/layout/LinedList"/>
    <dgm:cxn modelId="{E440BF71-7014-45EF-B69F-7EFE6BCAFD7A}" type="presParOf" srcId="{E02489E5-FBE7-440D-BADC-07964DAB31AA}" destId="{43F56C3B-EE09-4BA6-A92D-38DC0832E0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23C7E8-F920-46F4-9B45-139B810D7A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60DA7E-1957-47D4-B357-E67B4B88B3F2}">
      <dgm:prSet/>
      <dgm:spPr/>
      <dgm:t>
        <a:bodyPr/>
        <a:lstStyle/>
        <a:p>
          <a:r>
            <a:rPr lang="en-GB"/>
            <a:t>Brush DJ – two minute dance party!</a:t>
          </a:r>
          <a:endParaRPr lang="en-US"/>
        </a:p>
      </dgm:t>
    </dgm:pt>
    <dgm:pt modelId="{C2F3169F-4A30-4A0C-981E-4535D1245EB4}" type="parTrans" cxnId="{223EDA32-6969-4F92-B8BC-5FE83D7A65E5}">
      <dgm:prSet/>
      <dgm:spPr/>
      <dgm:t>
        <a:bodyPr/>
        <a:lstStyle/>
        <a:p>
          <a:endParaRPr lang="en-US"/>
        </a:p>
      </dgm:t>
    </dgm:pt>
    <dgm:pt modelId="{87E3014D-F610-4455-A4C0-6C48791B410F}" type="sibTrans" cxnId="{223EDA32-6969-4F92-B8BC-5FE83D7A65E5}">
      <dgm:prSet/>
      <dgm:spPr/>
      <dgm:t>
        <a:bodyPr/>
        <a:lstStyle/>
        <a:p>
          <a:endParaRPr lang="en-US"/>
        </a:p>
      </dgm:t>
    </dgm:pt>
    <dgm:pt modelId="{5950EDED-3703-40F2-8AEB-A5DC06CDE682}">
      <dgm:prSet/>
      <dgm:spPr/>
      <dgm:t>
        <a:bodyPr/>
        <a:lstStyle/>
        <a:p>
          <a:r>
            <a:rPr lang="en-GB"/>
            <a:t>Tooth savers brushing game</a:t>
          </a:r>
          <a:endParaRPr lang="en-US"/>
        </a:p>
      </dgm:t>
    </dgm:pt>
    <dgm:pt modelId="{68CF4B6C-1DF3-4364-A377-B3A37276B0E6}" type="parTrans" cxnId="{70053847-E5CA-4E96-807C-82693EEF61C4}">
      <dgm:prSet/>
      <dgm:spPr/>
      <dgm:t>
        <a:bodyPr/>
        <a:lstStyle/>
        <a:p>
          <a:endParaRPr lang="en-US"/>
        </a:p>
      </dgm:t>
    </dgm:pt>
    <dgm:pt modelId="{E39811EE-7200-44C7-B478-42B80EA7F9C7}" type="sibTrans" cxnId="{70053847-E5CA-4E96-807C-82693EEF61C4}">
      <dgm:prSet/>
      <dgm:spPr/>
      <dgm:t>
        <a:bodyPr/>
        <a:lstStyle/>
        <a:p>
          <a:endParaRPr lang="en-US"/>
        </a:p>
      </dgm:t>
    </dgm:pt>
    <dgm:pt modelId="{DC967E9E-0167-48D1-9E7E-45867F9CBFB8}">
      <dgm:prSet/>
      <dgm:spPr/>
      <dgm:t>
        <a:bodyPr/>
        <a:lstStyle/>
        <a:p>
          <a:r>
            <a:rPr lang="en-GB"/>
            <a:t>My bright smile</a:t>
          </a:r>
          <a:endParaRPr lang="en-US"/>
        </a:p>
      </dgm:t>
    </dgm:pt>
    <dgm:pt modelId="{A8474366-3C6C-477B-B083-62507EB9CF63}" type="parTrans" cxnId="{A8E9C626-3E6F-4BB2-A64F-36D4C16E6E47}">
      <dgm:prSet/>
      <dgm:spPr/>
      <dgm:t>
        <a:bodyPr/>
        <a:lstStyle/>
        <a:p>
          <a:endParaRPr lang="en-US"/>
        </a:p>
      </dgm:t>
    </dgm:pt>
    <dgm:pt modelId="{290C1C07-B125-4D2E-BF78-44F742B98F7E}" type="sibTrans" cxnId="{A8E9C626-3E6F-4BB2-A64F-36D4C16E6E47}">
      <dgm:prSet/>
      <dgm:spPr/>
      <dgm:t>
        <a:bodyPr/>
        <a:lstStyle/>
        <a:p>
          <a:endParaRPr lang="en-US"/>
        </a:p>
      </dgm:t>
    </dgm:pt>
    <dgm:pt modelId="{2E7D713E-B9A0-42FA-BE5D-2D7E264F77F6}">
      <dgm:prSet/>
      <dgm:spPr/>
      <dgm:t>
        <a:bodyPr/>
        <a:lstStyle/>
        <a:p>
          <a:r>
            <a:rPr lang="en-GB"/>
            <a:t>Brusheez </a:t>
          </a:r>
          <a:endParaRPr lang="en-US"/>
        </a:p>
      </dgm:t>
    </dgm:pt>
    <dgm:pt modelId="{A7C4D52E-ECA8-4D25-A458-48220AE781BD}" type="parTrans" cxnId="{9FF2A01F-80AE-4A1A-9C51-E686202E9D5E}">
      <dgm:prSet/>
      <dgm:spPr/>
      <dgm:t>
        <a:bodyPr/>
        <a:lstStyle/>
        <a:p>
          <a:endParaRPr lang="en-US"/>
        </a:p>
      </dgm:t>
    </dgm:pt>
    <dgm:pt modelId="{ABAAE536-EDAA-4405-88B5-CD330A03AB3D}" type="sibTrans" cxnId="{9FF2A01F-80AE-4A1A-9C51-E686202E9D5E}">
      <dgm:prSet/>
      <dgm:spPr/>
      <dgm:t>
        <a:bodyPr/>
        <a:lstStyle/>
        <a:p>
          <a:endParaRPr lang="en-US"/>
        </a:p>
      </dgm:t>
    </dgm:pt>
    <dgm:pt modelId="{E670885C-B427-4E5E-92BC-3EB944A1C9CC}">
      <dgm:prSet/>
      <dgm:spPr/>
      <dgm:t>
        <a:bodyPr/>
        <a:lstStyle/>
        <a:p>
          <a:r>
            <a:rPr lang="en-GB"/>
            <a:t>Brush up: toothbrush trainer</a:t>
          </a:r>
          <a:endParaRPr lang="en-US"/>
        </a:p>
      </dgm:t>
    </dgm:pt>
    <dgm:pt modelId="{6E631CD9-F1F1-44B5-A36F-6A20602C98F1}" type="parTrans" cxnId="{11DC53F2-D9FA-415E-A1DC-9824A0FC3C52}">
      <dgm:prSet/>
      <dgm:spPr/>
      <dgm:t>
        <a:bodyPr/>
        <a:lstStyle/>
        <a:p>
          <a:endParaRPr lang="en-US"/>
        </a:p>
      </dgm:t>
    </dgm:pt>
    <dgm:pt modelId="{F764B928-7928-4313-A42A-B3603DA6E4B2}" type="sibTrans" cxnId="{11DC53F2-D9FA-415E-A1DC-9824A0FC3C52}">
      <dgm:prSet/>
      <dgm:spPr/>
      <dgm:t>
        <a:bodyPr/>
        <a:lstStyle/>
        <a:p>
          <a:endParaRPr lang="en-US"/>
        </a:p>
      </dgm:t>
    </dgm:pt>
    <dgm:pt modelId="{0EE35146-68E9-4C06-834C-B2BF2DB95426}" type="pres">
      <dgm:prSet presAssocID="{6523C7E8-F920-46F4-9B45-139B810D7A89}" presName="linear" presStyleCnt="0">
        <dgm:presLayoutVars>
          <dgm:animLvl val="lvl"/>
          <dgm:resizeHandles val="exact"/>
        </dgm:presLayoutVars>
      </dgm:prSet>
      <dgm:spPr/>
    </dgm:pt>
    <dgm:pt modelId="{12428C5F-A05F-40CC-BBDB-EAD92064E506}" type="pres">
      <dgm:prSet presAssocID="{CE60DA7E-1957-47D4-B357-E67B4B88B3F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71EF6B-BA60-4C93-90A3-E6723BA2DFC6}" type="pres">
      <dgm:prSet presAssocID="{87E3014D-F610-4455-A4C0-6C48791B410F}" presName="spacer" presStyleCnt="0"/>
      <dgm:spPr/>
    </dgm:pt>
    <dgm:pt modelId="{35ED4CD9-661E-4B6A-A177-2885862D0313}" type="pres">
      <dgm:prSet presAssocID="{5950EDED-3703-40F2-8AEB-A5DC06CDE68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60B3D4-F604-47DC-AFEE-16EB19E9D332}" type="pres">
      <dgm:prSet presAssocID="{E39811EE-7200-44C7-B478-42B80EA7F9C7}" presName="spacer" presStyleCnt="0"/>
      <dgm:spPr/>
    </dgm:pt>
    <dgm:pt modelId="{EF20955B-88D0-436C-89D5-BC2209A78F81}" type="pres">
      <dgm:prSet presAssocID="{DC967E9E-0167-48D1-9E7E-45867F9CBF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E672E3-6278-4008-A9C8-5AE221AB551F}" type="pres">
      <dgm:prSet presAssocID="{290C1C07-B125-4D2E-BF78-44F742B98F7E}" presName="spacer" presStyleCnt="0"/>
      <dgm:spPr/>
    </dgm:pt>
    <dgm:pt modelId="{7C4A983B-1B50-45DB-B93D-2E765C64FB9E}" type="pres">
      <dgm:prSet presAssocID="{2E7D713E-B9A0-42FA-BE5D-2D7E264F77F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B1ABDA-960A-4C24-866F-65E78AE46F39}" type="pres">
      <dgm:prSet presAssocID="{ABAAE536-EDAA-4405-88B5-CD330A03AB3D}" presName="spacer" presStyleCnt="0"/>
      <dgm:spPr/>
    </dgm:pt>
    <dgm:pt modelId="{084A86F2-4803-4905-9392-110905428618}" type="pres">
      <dgm:prSet presAssocID="{E670885C-B427-4E5E-92BC-3EB944A1C9C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0826702-206F-4E14-A536-FC2EDB53DC62}" type="presOf" srcId="{E670885C-B427-4E5E-92BC-3EB944A1C9CC}" destId="{084A86F2-4803-4905-9392-110905428618}" srcOrd="0" destOrd="0" presId="urn:microsoft.com/office/officeart/2005/8/layout/vList2"/>
    <dgm:cxn modelId="{9FF2A01F-80AE-4A1A-9C51-E686202E9D5E}" srcId="{6523C7E8-F920-46F4-9B45-139B810D7A89}" destId="{2E7D713E-B9A0-42FA-BE5D-2D7E264F77F6}" srcOrd="3" destOrd="0" parTransId="{A7C4D52E-ECA8-4D25-A458-48220AE781BD}" sibTransId="{ABAAE536-EDAA-4405-88B5-CD330A03AB3D}"/>
    <dgm:cxn modelId="{A8E9C626-3E6F-4BB2-A64F-36D4C16E6E47}" srcId="{6523C7E8-F920-46F4-9B45-139B810D7A89}" destId="{DC967E9E-0167-48D1-9E7E-45867F9CBFB8}" srcOrd="2" destOrd="0" parTransId="{A8474366-3C6C-477B-B083-62507EB9CF63}" sibTransId="{290C1C07-B125-4D2E-BF78-44F742B98F7E}"/>
    <dgm:cxn modelId="{223EDA32-6969-4F92-B8BC-5FE83D7A65E5}" srcId="{6523C7E8-F920-46F4-9B45-139B810D7A89}" destId="{CE60DA7E-1957-47D4-B357-E67B4B88B3F2}" srcOrd="0" destOrd="0" parTransId="{C2F3169F-4A30-4A0C-981E-4535D1245EB4}" sibTransId="{87E3014D-F610-4455-A4C0-6C48791B410F}"/>
    <dgm:cxn modelId="{70053847-E5CA-4E96-807C-82693EEF61C4}" srcId="{6523C7E8-F920-46F4-9B45-139B810D7A89}" destId="{5950EDED-3703-40F2-8AEB-A5DC06CDE682}" srcOrd="1" destOrd="0" parTransId="{68CF4B6C-1DF3-4364-A377-B3A37276B0E6}" sibTransId="{E39811EE-7200-44C7-B478-42B80EA7F9C7}"/>
    <dgm:cxn modelId="{0F820984-163C-4D47-BF91-F27E386ED7D4}" type="presOf" srcId="{CE60DA7E-1957-47D4-B357-E67B4B88B3F2}" destId="{12428C5F-A05F-40CC-BBDB-EAD92064E506}" srcOrd="0" destOrd="0" presId="urn:microsoft.com/office/officeart/2005/8/layout/vList2"/>
    <dgm:cxn modelId="{76768BA6-27BF-475F-91E6-BBE5B749AC2B}" type="presOf" srcId="{6523C7E8-F920-46F4-9B45-139B810D7A89}" destId="{0EE35146-68E9-4C06-834C-B2BF2DB95426}" srcOrd="0" destOrd="0" presId="urn:microsoft.com/office/officeart/2005/8/layout/vList2"/>
    <dgm:cxn modelId="{42DEE5AC-219C-4093-BE63-49FBCB6759FF}" type="presOf" srcId="{5950EDED-3703-40F2-8AEB-A5DC06CDE682}" destId="{35ED4CD9-661E-4B6A-A177-2885862D0313}" srcOrd="0" destOrd="0" presId="urn:microsoft.com/office/officeart/2005/8/layout/vList2"/>
    <dgm:cxn modelId="{A463C4B0-F969-4E88-841F-555EC8DFF3DF}" type="presOf" srcId="{DC967E9E-0167-48D1-9E7E-45867F9CBFB8}" destId="{EF20955B-88D0-436C-89D5-BC2209A78F81}" srcOrd="0" destOrd="0" presId="urn:microsoft.com/office/officeart/2005/8/layout/vList2"/>
    <dgm:cxn modelId="{AA16A2E7-1DD2-423D-9550-84411F8F762B}" type="presOf" srcId="{2E7D713E-B9A0-42FA-BE5D-2D7E264F77F6}" destId="{7C4A983B-1B50-45DB-B93D-2E765C64FB9E}" srcOrd="0" destOrd="0" presId="urn:microsoft.com/office/officeart/2005/8/layout/vList2"/>
    <dgm:cxn modelId="{11DC53F2-D9FA-415E-A1DC-9824A0FC3C52}" srcId="{6523C7E8-F920-46F4-9B45-139B810D7A89}" destId="{E670885C-B427-4E5E-92BC-3EB944A1C9CC}" srcOrd="4" destOrd="0" parTransId="{6E631CD9-F1F1-44B5-A36F-6A20602C98F1}" sibTransId="{F764B928-7928-4313-A42A-B3603DA6E4B2}"/>
    <dgm:cxn modelId="{B4D9BA7F-D0F3-4643-85B7-58B01140BFEA}" type="presParOf" srcId="{0EE35146-68E9-4C06-834C-B2BF2DB95426}" destId="{12428C5F-A05F-40CC-BBDB-EAD92064E506}" srcOrd="0" destOrd="0" presId="urn:microsoft.com/office/officeart/2005/8/layout/vList2"/>
    <dgm:cxn modelId="{7EA77ACD-EC9B-465F-900B-FDE3A319E735}" type="presParOf" srcId="{0EE35146-68E9-4C06-834C-B2BF2DB95426}" destId="{4171EF6B-BA60-4C93-90A3-E6723BA2DFC6}" srcOrd="1" destOrd="0" presId="urn:microsoft.com/office/officeart/2005/8/layout/vList2"/>
    <dgm:cxn modelId="{60A9E467-8FC7-495C-9E34-70DEFF4E991E}" type="presParOf" srcId="{0EE35146-68E9-4C06-834C-B2BF2DB95426}" destId="{35ED4CD9-661E-4B6A-A177-2885862D0313}" srcOrd="2" destOrd="0" presId="urn:microsoft.com/office/officeart/2005/8/layout/vList2"/>
    <dgm:cxn modelId="{C9668707-C41D-4799-B253-2B3658421093}" type="presParOf" srcId="{0EE35146-68E9-4C06-834C-B2BF2DB95426}" destId="{D060B3D4-F604-47DC-AFEE-16EB19E9D332}" srcOrd="3" destOrd="0" presId="urn:microsoft.com/office/officeart/2005/8/layout/vList2"/>
    <dgm:cxn modelId="{5BDFFC82-D122-4E43-821B-C9E2F9E81813}" type="presParOf" srcId="{0EE35146-68E9-4C06-834C-B2BF2DB95426}" destId="{EF20955B-88D0-436C-89D5-BC2209A78F81}" srcOrd="4" destOrd="0" presId="urn:microsoft.com/office/officeart/2005/8/layout/vList2"/>
    <dgm:cxn modelId="{0DF2FF8C-C953-4034-AEEB-D3CEF6DC5723}" type="presParOf" srcId="{0EE35146-68E9-4C06-834C-B2BF2DB95426}" destId="{20E672E3-6278-4008-A9C8-5AE221AB551F}" srcOrd="5" destOrd="0" presId="urn:microsoft.com/office/officeart/2005/8/layout/vList2"/>
    <dgm:cxn modelId="{D569DD60-3554-4D3E-8117-644845793367}" type="presParOf" srcId="{0EE35146-68E9-4C06-834C-B2BF2DB95426}" destId="{7C4A983B-1B50-45DB-B93D-2E765C64FB9E}" srcOrd="6" destOrd="0" presId="urn:microsoft.com/office/officeart/2005/8/layout/vList2"/>
    <dgm:cxn modelId="{2ADFF0DC-61BA-4BA6-98F6-31528B9492A3}" type="presParOf" srcId="{0EE35146-68E9-4C06-834C-B2BF2DB95426}" destId="{6FB1ABDA-960A-4C24-866F-65E78AE46F39}" srcOrd="7" destOrd="0" presId="urn:microsoft.com/office/officeart/2005/8/layout/vList2"/>
    <dgm:cxn modelId="{043784C1-335B-46D3-9E85-BB3EE45700AE}" type="presParOf" srcId="{0EE35146-68E9-4C06-834C-B2BF2DB95426}" destId="{084A86F2-4803-4905-9392-1109054286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C01CC-9F26-44E4-BCA5-B7B37F8BAF83}">
      <dsp:nvSpPr>
        <dsp:cNvPr id="0" name=""/>
        <dsp:cNvSpPr/>
      </dsp:nvSpPr>
      <dsp:spPr>
        <a:xfrm>
          <a:off x="1400755" y="713"/>
          <a:ext cx="5603021" cy="927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14" tIns="235542" rIns="108714" bIns="2355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Brush your teeth at least twice a day with fluoride toothpaste</a:t>
          </a:r>
        </a:p>
      </dsp:txBody>
      <dsp:txXfrm>
        <a:off x="1400755" y="713"/>
        <a:ext cx="5603021" cy="927329"/>
      </dsp:txXfrm>
    </dsp:sp>
    <dsp:sp modelId="{4183DC60-8CA1-47F6-A258-F8E983D647D0}">
      <dsp:nvSpPr>
        <dsp:cNvPr id="0" name=""/>
        <dsp:cNvSpPr/>
      </dsp:nvSpPr>
      <dsp:spPr>
        <a:xfrm>
          <a:off x="0" y="713"/>
          <a:ext cx="1400755" cy="927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23" tIns="91600" rIns="74123" bIns="9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Brush</a:t>
          </a:r>
        </a:p>
      </dsp:txBody>
      <dsp:txXfrm>
        <a:off x="0" y="713"/>
        <a:ext cx="1400755" cy="927329"/>
      </dsp:txXfrm>
    </dsp:sp>
    <dsp:sp modelId="{02AA857A-6CC8-4AD9-9BE9-AA32FBF93E0E}">
      <dsp:nvSpPr>
        <dsp:cNvPr id="0" name=""/>
        <dsp:cNvSpPr/>
      </dsp:nvSpPr>
      <dsp:spPr>
        <a:xfrm>
          <a:off x="1400755" y="983683"/>
          <a:ext cx="5603021" cy="9273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14" tIns="235542" rIns="108714" bIns="2355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Brush last thing before bed and at least once more</a:t>
          </a:r>
        </a:p>
      </dsp:txBody>
      <dsp:txXfrm>
        <a:off x="1400755" y="983683"/>
        <a:ext cx="5603021" cy="927329"/>
      </dsp:txXfrm>
    </dsp:sp>
    <dsp:sp modelId="{0D4DE03F-95B8-4B78-9552-B83BB7122E91}">
      <dsp:nvSpPr>
        <dsp:cNvPr id="0" name=""/>
        <dsp:cNvSpPr/>
      </dsp:nvSpPr>
      <dsp:spPr>
        <a:xfrm>
          <a:off x="0" y="983683"/>
          <a:ext cx="1400755" cy="927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23" tIns="91600" rIns="74123" bIns="9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When?</a:t>
          </a:r>
        </a:p>
      </dsp:txBody>
      <dsp:txXfrm>
        <a:off x="0" y="983683"/>
        <a:ext cx="1400755" cy="927329"/>
      </dsp:txXfrm>
    </dsp:sp>
    <dsp:sp modelId="{10102B58-B47F-46D7-8B62-B3E9F46FF0CF}">
      <dsp:nvSpPr>
        <dsp:cNvPr id="0" name=""/>
        <dsp:cNvSpPr/>
      </dsp:nvSpPr>
      <dsp:spPr>
        <a:xfrm>
          <a:off x="1400755" y="1966652"/>
          <a:ext cx="5603021" cy="927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14" tIns="235542" rIns="108714" bIns="2355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a smear amount of toothpaste</a:t>
          </a:r>
        </a:p>
      </dsp:txBody>
      <dsp:txXfrm>
        <a:off x="1400755" y="1966652"/>
        <a:ext cx="5603021" cy="927329"/>
      </dsp:txXfrm>
    </dsp:sp>
    <dsp:sp modelId="{652A4ECD-728D-4B20-A545-CE2627D07CA8}">
      <dsp:nvSpPr>
        <dsp:cNvPr id="0" name=""/>
        <dsp:cNvSpPr/>
      </dsp:nvSpPr>
      <dsp:spPr>
        <a:xfrm>
          <a:off x="0" y="1966652"/>
          <a:ext cx="1400755" cy="927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23" tIns="91600" rIns="74123" bIns="9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0" y="1966652"/>
        <a:ext cx="1400755" cy="927329"/>
      </dsp:txXfrm>
    </dsp:sp>
    <dsp:sp modelId="{39C604E5-37C9-4361-B428-43DC88FD1491}">
      <dsp:nvSpPr>
        <dsp:cNvPr id="0" name=""/>
        <dsp:cNvSpPr/>
      </dsp:nvSpPr>
      <dsp:spPr>
        <a:xfrm>
          <a:off x="1400755" y="2949622"/>
          <a:ext cx="5603021" cy="9273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14" tIns="235542" rIns="108714" bIns="2355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Spit out after brushing, do not rinse </a:t>
          </a:r>
        </a:p>
      </dsp:txBody>
      <dsp:txXfrm>
        <a:off x="1400755" y="2949622"/>
        <a:ext cx="5603021" cy="927329"/>
      </dsp:txXfrm>
    </dsp:sp>
    <dsp:sp modelId="{0B8F7D92-10AF-4DE7-BF70-0897F78460A8}">
      <dsp:nvSpPr>
        <dsp:cNvPr id="0" name=""/>
        <dsp:cNvSpPr/>
      </dsp:nvSpPr>
      <dsp:spPr>
        <a:xfrm>
          <a:off x="0" y="2949622"/>
          <a:ext cx="1400755" cy="927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23" tIns="91600" rIns="74123" bIns="9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Spit out</a:t>
          </a:r>
        </a:p>
      </dsp:txBody>
      <dsp:txXfrm>
        <a:off x="0" y="2949622"/>
        <a:ext cx="1400755" cy="927329"/>
      </dsp:txXfrm>
    </dsp:sp>
    <dsp:sp modelId="{9303AEDB-22F7-42E4-AB97-F8E4946D38C0}">
      <dsp:nvSpPr>
        <dsp:cNvPr id="0" name=""/>
        <dsp:cNvSpPr/>
      </dsp:nvSpPr>
      <dsp:spPr>
        <a:xfrm>
          <a:off x="1400755" y="3932592"/>
          <a:ext cx="5603021" cy="9273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14" tIns="235542" rIns="108714" bIns="2355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Brush the teeth for approx. 2 minutes </a:t>
          </a:r>
        </a:p>
      </dsp:txBody>
      <dsp:txXfrm>
        <a:off x="1400755" y="3932592"/>
        <a:ext cx="5603021" cy="927329"/>
      </dsp:txXfrm>
    </dsp:sp>
    <dsp:sp modelId="{879755D2-BF7B-4FD3-9FA0-EBFBA7D00A9F}">
      <dsp:nvSpPr>
        <dsp:cNvPr id="0" name=""/>
        <dsp:cNvSpPr/>
      </dsp:nvSpPr>
      <dsp:spPr>
        <a:xfrm>
          <a:off x="0" y="3932592"/>
          <a:ext cx="1400755" cy="927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23" tIns="91600" rIns="74123" bIns="9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</a:t>
          </a:r>
        </a:p>
      </dsp:txBody>
      <dsp:txXfrm>
        <a:off x="0" y="3932592"/>
        <a:ext cx="1400755" cy="927329"/>
      </dsp:txXfrm>
    </dsp:sp>
    <dsp:sp modelId="{92461652-1E23-4EBE-8420-C8F2218E8D52}">
      <dsp:nvSpPr>
        <dsp:cNvPr id="0" name=""/>
        <dsp:cNvSpPr/>
      </dsp:nvSpPr>
      <dsp:spPr>
        <a:xfrm>
          <a:off x="1400755" y="4915561"/>
          <a:ext cx="5603021" cy="927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14" tIns="235542" rIns="108714" bIns="2355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Make toothbrushing time fun – children are less likely to be interested if they see it as a chore!</a:t>
          </a:r>
        </a:p>
      </dsp:txBody>
      <dsp:txXfrm>
        <a:off x="1400755" y="4915561"/>
        <a:ext cx="5603021" cy="927329"/>
      </dsp:txXfrm>
    </dsp:sp>
    <dsp:sp modelId="{1D6815C1-CDF2-4A01-8B17-2FF549A98499}">
      <dsp:nvSpPr>
        <dsp:cNvPr id="0" name=""/>
        <dsp:cNvSpPr/>
      </dsp:nvSpPr>
      <dsp:spPr>
        <a:xfrm>
          <a:off x="0" y="4915561"/>
          <a:ext cx="1400755" cy="927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23" tIns="91600" rIns="74123" bIns="9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</a:t>
          </a:r>
        </a:p>
      </dsp:txBody>
      <dsp:txXfrm>
        <a:off x="0" y="4915561"/>
        <a:ext cx="1400755" cy="92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1F676-018F-4572-9598-EB1113D1263A}">
      <dsp:nvSpPr>
        <dsp:cNvPr id="0" name=""/>
        <dsp:cNvSpPr/>
      </dsp:nvSpPr>
      <dsp:spPr>
        <a:xfrm>
          <a:off x="1400755" y="1826"/>
          <a:ext cx="5603021" cy="18717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475432" rIns="108714" bIns="47543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Keep sugary and acidic foods and drinks limited and at mealtimes only.</a:t>
          </a:r>
        </a:p>
      </dsp:txBody>
      <dsp:txXfrm>
        <a:off x="1400755" y="1826"/>
        <a:ext cx="5603021" cy="1871779"/>
      </dsp:txXfrm>
    </dsp:sp>
    <dsp:sp modelId="{6086C4CE-17C8-4EFF-B4A0-A617FDA3AF20}">
      <dsp:nvSpPr>
        <dsp:cNvPr id="0" name=""/>
        <dsp:cNvSpPr/>
      </dsp:nvSpPr>
      <dsp:spPr>
        <a:xfrm>
          <a:off x="0" y="1826"/>
          <a:ext cx="1400755" cy="18717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84890" rIns="74123" bIns="1848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Keep</a:t>
          </a:r>
        </a:p>
      </dsp:txBody>
      <dsp:txXfrm>
        <a:off x="0" y="1826"/>
        <a:ext cx="1400755" cy="1871779"/>
      </dsp:txXfrm>
    </dsp:sp>
    <dsp:sp modelId="{4201BA88-80A8-4DFB-839D-FEF51437D9D5}">
      <dsp:nvSpPr>
        <dsp:cNvPr id="0" name=""/>
        <dsp:cNvSpPr/>
      </dsp:nvSpPr>
      <dsp:spPr>
        <a:xfrm>
          <a:off x="1400755" y="1985912"/>
          <a:ext cx="5603021" cy="1871779"/>
        </a:xfrm>
        <a:prstGeom prst="rect">
          <a:avLst/>
        </a:prstGeom>
        <a:solidFill>
          <a:schemeClr val="accent2">
            <a:tint val="40000"/>
            <a:alpha val="90000"/>
            <a:hueOff val="-670306"/>
            <a:satOff val="5046"/>
            <a:lumOff val="7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0306"/>
              <a:satOff val="5046"/>
              <a:lumOff val="7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475432" rIns="108714" bIns="47543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Encourage water between meals, and healthy eating choices.</a:t>
          </a:r>
        </a:p>
      </dsp:txBody>
      <dsp:txXfrm>
        <a:off x="1400755" y="1985912"/>
        <a:ext cx="5603021" cy="1871779"/>
      </dsp:txXfrm>
    </dsp:sp>
    <dsp:sp modelId="{3A535F8C-A943-4F25-A9B5-74CBC57A6439}">
      <dsp:nvSpPr>
        <dsp:cNvPr id="0" name=""/>
        <dsp:cNvSpPr/>
      </dsp:nvSpPr>
      <dsp:spPr>
        <a:xfrm>
          <a:off x="0" y="1985912"/>
          <a:ext cx="1400755" cy="1871779"/>
        </a:xfrm>
        <a:prstGeom prst="rect">
          <a:avLst/>
        </a:prstGeom>
        <a:solidFill>
          <a:schemeClr val="accent2">
            <a:hueOff val="-756477"/>
            <a:satOff val="-247"/>
            <a:lumOff val="3530"/>
            <a:alphaOff val="0"/>
          </a:schemeClr>
        </a:solidFill>
        <a:ln w="12700" cap="flat" cmpd="sng" algn="ctr">
          <a:solidFill>
            <a:schemeClr val="accent2">
              <a:hueOff val="-756477"/>
              <a:satOff val="-247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84890" rIns="74123" bIns="1848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Encourage</a:t>
          </a:r>
        </a:p>
      </dsp:txBody>
      <dsp:txXfrm>
        <a:off x="0" y="1985912"/>
        <a:ext cx="1400755" cy="1871779"/>
      </dsp:txXfrm>
    </dsp:sp>
    <dsp:sp modelId="{ADB93027-202E-4317-AB2F-1094E298AAA2}">
      <dsp:nvSpPr>
        <dsp:cNvPr id="0" name=""/>
        <dsp:cNvSpPr/>
      </dsp:nvSpPr>
      <dsp:spPr>
        <a:xfrm>
          <a:off x="1400755" y="3969999"/>
          <a:ext cx="5603021" cy="1871779"/>
        </a:xfrm>
        <a:prstGeom prst="rect">
          <a:avLst/>
        </a:prstGeom>
        <a:solidFill>
          <a:schemeClr val="accent2">
            <a:tint val="40000"/>
            <a:alpha val="90000"/>
            <a:hueOff val="-1340612"/>
            <a:satOff val="10092"/>
            <a:lumOff val="14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40612"/>
              <a:satOff val="10092"/>
              <a:lumOff val="14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475432" rIns="108714" bIns="47543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Avoid sugar containing food especially before bed when the saliva flow is reduced</a:t>
          </a:r>
        </a:p>
      </dsp:txBody>
      <dsp:txXfrm>
        <a:off x="1400755" y="3969999"/>
        <a:ext cx="5603021" cy="1871779"/>
      </dsp:txXfrm>
    </dsp:sp>
    <dsp:sp modelId="{49E61EB4-24C1-4102-9D44-0E6DBEA24C95}">
      <dsp:nvSpPr>
        <dsp:cNvPr id="0" name=""/>
        <dsp:cNvSpPr/>
      </dsp:nvSpPr>
      <dsp:spPr>
        <a:xfrm>
          <a:off x="0" y="3969999"/>
          <a:ext cx="1400755" cy="1871779"/>
        </a:xfrm>
        <a:prstGeom prst="rect">
          <a:avLst/>
        </a:prstGeom>
        <a:solidFill>
          <a:schemeClr val="accent2">
            <a:hueOff val="-1512954"/>
            <a:satOff val="-493"/>
            <a:lumOff val="7060"/>
            <a:alphaOff val="0"/>
          </a:schemeClr>
        </a:solidFill>
        <a:ln w="12700" cap="flat" cmpd="sng" algn="ctr">
          <a:solidFill>
            <a:schemeClr val="accent2">
              <a:hueOff val="-1512954"/>
              <a:satOff val="-493"/>
              <a:lumOff val="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84890" rIns="74123" bIns="1848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</a:t>
          </a:r>
        </a:p>
      </dsp:txBody>
      <dsp:txXfrm>
        <a:off x="0" y="3969999"/>
        <a:ext cx="1400755" cy="1871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4F111-1D92-4934-9DC3-F32132A80155}">
      <dsp:nvSpPr>
        <dsp:cNvPr id="0" name=""/>
        <dsp:cNvSpPr/>
      </dsp:nvSpPr>
      <dsp:spPr>
        <a:xfrm>
          <a:off x="1400755" y="2539"/>
          <a:ext cx="5603021" cy="11142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283013" rIns="108714" bIns="2830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Play roleplay dentists with the child so they know what to expect from the dentist and teeth brushing. </a:t>
          </a:r>
        </a:p>
      </dsp:txBody>
      <dsp:txXfrm>
        <a:off x="1400755" y="2539"/>
        <a:ext cx="5603021" cy="1114222"/>
      </dsp:txXfrm>
    </dsp:sp>
    <dsp:sp modelId="{10AE1AFD-76A2-4CCB-B422-A7E64F4E8E68}">
      <dsp:nvSpPr>
        <dsp:cNvPr id="0" name=""/>
        <dsp:cNvSpPr/>
      </dsp:nvSpPr>
      <dsp:spPr>
        <a:xfrm>
          <a:off x="0" y="2539"/>
          <a:ext cx="1400755" cy="11142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10060" rIns="74123" bIns="11006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Play</a:t>
          </a:r>
        </a:p>
      </dsp:txBody>
      <dsp:txXfrm>
        <a:off x="0" y="2539"/>
        <a:ext cx="1400755" cy="1114222"/>
      </dsp:txXfrm>
    </dsp:sp>
    <dsp:sp modelId="{31931498-14C7-4FC6-8E61-E99716523318}">
      <dsp:nvSpPr>
        <dsp:cNvPr id="0" name=""/>
        <dsp:cNvSpPr/>
      </dsp:nvSpPr>
      <dsp:spPr>
        <a:xfrm>
          <a:off x="1400755" y="1183615"/>
          <a:ext cx="5603021" cy="11142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283013" rIns="108714" bIns="2830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Read books about brushing your teeth. </a:t>
          </a:r>
        </a:p>
      </dsp:txBody>
      <dsp:txXfrm>
        <a:off x="1400755" y="1183615"/>
        <a:ext cx="5603021" cy="1114222"/>
      </dsp:txXfrm>
    </dsp:sp>
    <dsp:sp modelId="{A2A0B76A-AA04-4AF4-A8F6-92FD41B9006B}">
      <dsp:nvSpPr>
        <dsp:cNvPr id="0" name=""/>
        <dsp:cNvSpPr/>
      </dsp:nvSpPr>
      <dsp:spPr>
        <a:xfrm>
          <a:off x="0" y="1183615"/>
          <a:ext cx="1400755" cy="11142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10060" rIns="74123" bIns="11006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Read</a:t>
          </a:r>
        </a:p>
      </dsp:txBody>
      <dsp:txXfrm>
        <a:off x="0" y="1183615"/>
        <a:ext cx="1400755" cy="1114222"/>
      </dsp:txXfrm>
    </dsp:sp>
    <dsp:sp modelId="{ED9169FA-6815-4040-BE51-670919107A9C}">
      <dsp:nvSpPr>
        <dsp:cNvPr id="0" name=""/>
        <dsp:cNvSpPr/>
      </dsp:nvSpPr>
      <dsp:spPr>
        <a:xfrm>
          <a:off x="1400755" y="2364691"/>
          <a:ext cx="5603021" cy="111422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283013" rIns="108714" bIns="2830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Play games to encourage teeth brushing.</a:t>
          </a:r>
        </a:p>
      </dsp:txBody>
      <dsp:txXfrm>
        <a:off x="1400755" y="2364691"/>
        <a:ext cx="5603021" cy="1114222"/>
      </dsp:txXfrm>
    </dsp:sp>
    <dsp:sp modelId="{86FE8213-046E-4DDB-9E9D-DB4AB1A45CA6}">
      <dsp:nvSpPr>
        <dsp:cNvPr id="0" name=""/>
        <dsp:cNvSpPr/>
      </dsp:nvSpPr>
      <dsp:spPr>
        <a:xfrm>
          <a:off x="0" y="2364691"/>
          <a:ext cx="1400755" cy="1114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10060" rIns="74123" bIns="11006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Play</a:t>
          </a:r>
        </a:p>
      </dsp:txBody>
      <dsp:txXfrm>
        <a:off x="0" y="2364691"/>
        <a:ext cx="1400755" cy="1114222"/>
      </dsp:txXfrm>
    </dsp:sp>
    <dsp:sp modelId="{36D523DF-BE11-4717-8138-CF7731445D89}">
      <dsp:nvSpPr>
        <dsp:cNvPr id="0" name=""/>
        <dsp:cNvSpPr/>
      </dsp:nvSpPr>
      <dsp:spPr>
        <a:xfrm>
          <a:off x="1400755" y="3545767"/>
          <a:ext cx="5603021" cy="111422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283013" rIns="108714" bIns="2830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Sing or play a game when brushing teeth.</a:t>
          </a:r>
        </a:p>
      </dsp:txBody>
      <dsp:txXfrm>
        <a:off x="1400755" y="3545767"/>
        <a:ext cx="5603021" cy="1114222"/>
      </dsp:txXfrm>
    </dsp:sp>
    <dsp:sp modelId="{F712A142-A351-4C43-9B4D-C7B9137D2E48}">
      <dsp:nvSpPr>
        <dsp:cNvPr id="0" name=""/>
        <dsp:cNvSpPr/>
      </dsp:nvSpPr>
      <dsp:spPr>
        <a:xfrm>
          <a:off x="0" y="3545767"/>
          <a:ext cx="1400755" cy="1114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10060" rIns="74123" bIns="11006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Sing or play</a:t>
          </a:r>
        </a:p>
      </dsp:txBody>
      <dsp:txXfrm>
        <a:off x="0" y="3545767"/>
        <a:ext cx="1400755" cy="1114222"/>
      </dsp:txXfrm>
    </dsp:sp>
    <dsp:sp modelId="{B4F4A666-EE45-444E-A6C7-8D144E483B5A}">
      <dsp:nvSpPr>
        <dsp:cNvPr id="0" name=""/>
        <dsp:cNvSpPr/>
      </dsp:nvSpPr>
      <dsp:spPr>
        <a:xfrm>
          <a:off x="1400755" y="4726843"/>
          <a:ext cx="5603021" cy="111422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283013" rIns="108714" bIns="2830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a toothbrushing chart as an incentive for a prize.</a:t>
          </a:r>
        </a:p>
      </dsp:txBody>
      <dsp:txXfrm>
        <a:off x="1400755" y="4726843"/>
        <a:ext cx="5603021" cy="1114222"/>
      </dsp:txXfrm>
    </dsp:sp>
    <dsp:sp modelId="{93EBEC84-5C40-44D4-9C89-88208C421AF3}">
      <dsp:nvSpPr>
        <dsp:cNvPr id="0" name=""/>
        <dsp:cNvSpPr/>
      </dsp:nvSpPr>
      <dsp:spPr>
        <a:xfrm>
          <a:off x="0" y="4726843"/>
          <a:ext cx="1400755" cy="11142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10060" rIns="74123" bIns="11006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Chart </a:t>
          </a:r>
        </a:p>
      </dsp:txBody>
      <dsp:txXfrm>
        <a:off x="0" y="4726843"/>
        <a:ext cx="1400755" cy="1114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95C10-74E4-44D2-B19B-F7C3B6266463}">
      <dsp:nvSpPr>
        <dsp:cNvPr id="0" name=""/>
        <dsp:cNvSpPr/>
      </dsp:nvSpPr>
      <dsp:spPr>
        <a:xfrm>
          <a:off x="43773" y="4018"/>
          <a:ext cx="2161321" cy="1296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Motivation</a:t>
          </a:r>
          <a:endParaRPr lang="en-US" sz="2200" kern="1200"/>
        </a:p>
      </dsp:txBody>
      <dsp:txXfrm>
        <a:off x="43773" y="4018"/>
        <a:ext cx="2161321" cy="1296793"/>
      </dsp:txXfrm>
    </dsp:sp>
    <dsp:sp modelId="{21AB8228-5803-4E9D-805D-571A22947E77}">
      <dsp:nvSpPr>
        <dsp:cNvPr id="0" name=""/>
        <dsp:cNvSpPr/>
      </dsp:nvSpPr>
      <dsp:spPr>
        <a:xfrm>
          <a:off x="2421227" y="4018"/>
          <a:ext cx="2161321" cy="1296793"/>
        </a:xfrm>
        <a:prstGeom prst="rect">
          <a:avLst/>
        </a:prstGeom>
        <a:solidFill>
          <a:schemeClr val="accent2">
            <a:hueOff val="-168106"/>
            <a:satOff val="-5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Engagement</a:t>
          </a:r>
          <a:endParaRPr lang="en-US" sz="2200" kern="1200"/>
        </a:p>
      </dsp:txBody>
      <dsp:txXfrm>
        <a:off x="2421227" y="4018"/>
        <a:ext cx="2161321" cy="1296793"/>
      </dsp:txXfrm>
    </dsp:sp>
    <dsp:sp modelId="{B0F488E4-0C17-41A0-A9A1-29F5EDDC09F8}">
      <dsp:nvSpPr>
        <dsp:cNvPr id="0" name=""/>
        <dsp:cNvSpPr/>
      </dsp:nvSpPr>
      <dsp:spPr>
        <a:xfrm>
          <a:off x="4798681" y="4018"/>
          <a:ext cx="2161321" cy="1296793"/>
        </a:xfrm>
        <a:prstGeom prst="rect">
          <a:avLst/>
        </a:prstGeom>
        <a:solidFill>
          <a:schemeClr val="accent2">
            <a:hueOff val="-336212"/>
            <a:satOff val="-11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Gain confidence and independence</a:t>
          </a:r>
          <a:endParaRPr lang="en-US" sz="2200" kern="1200"/>
        </a:p>
      </dsp:txBody>
      <dsp:txXfrm>
        <a:off x="4798681" y="4018"/>
        <a:ext cx="2161321" cy="1296793"/>
      </dsp:txXfrm>
    </dsp:sp>
    <dsp:sp modelId="{39A3B77F-FCE6-43D1-B479-52B75710E9C3}">
      <dsp:nvSpPr>
        <dsp:cNvPr id="0" name=""/>
        <dsp:cNvSpPr/>
      </dsp:nvSpPr>
      <dsp:spPr>
        <a:xfrm>
          <a:off x="43773" y="1516943"/>
          <a:ext cx="2161321" cy="1296793"/>
        </a:xfrm>
        <a:prstGeom prst="rect">
          <a:avLst/>
        </a:prstGeom>
        <a:solidFill>
          <a:schemeClr val="accent2">
            <a:hueOff val="-504318"/>
            <a:satOff val="-164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Maintaining focus on a task</a:t>
          </a:r>
          <a:endParaRPr lang="en-US" sz="2200" kern="1200"/>
        </a:p>
      </dsp:txBody>
      <dsp:txXfrm>
        <a:off x="43773" y="1516943"/>
        <a:ext cx="2161321" cy="1296793"/>
      </dsp:txXfrm>
    </dsp:sp>
    <dsp:sp modelId="{D1CE3C57-026E-4927-95F8-72F440CD29A6}">
      <dsp:nvSpPr>
        <dsp:cNvPr id="0" name=""/>
        <dsp:cNvSpPr/>
      </dsp:nvSpPr>
      <dsp:spPr>
        <a:xfrm>
          <a:off x="2421227" y="1516943"/>
          <a:ext cx="2161321" cy="1296793"/>
        </a:xfrm>
        <a:prstGeom prst="rect">
          <a:avLst/>
        </a:prstGeom>
        <a:solidFill>
          <a:schemeClr val="accent2">
            <a:hueOff val="-672424"/>
            <a:satOff val="-219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Joining in with peers </a:t>
          </a:r>
          <a:endParaRPr lang="en-US" sz="2200" kern="1200"/>
        </a:p>
      </dsp:txBody>
      <dsp:txXfrm>
        <a:off x="2421227" y="1516943"/>
        <a:ext cx="2161321" cy="1296793"/>
      </dsp:txXfrm>
    </dsp:sp>
    <dsp:sp modelId="{CA611560-147C-4A6C-B3C1-24D0DF1B9DE0}">
      <dsp:nvSpPr>
        <dsp:cNvPr id="0" name=""/>
        <dsp:cNvSpPr/>
      </dsp:nvSpPr>
      <dsp:spPr>
        <a:xfrm>
          <a:off x="4798681" y="1516943"/>
          <a:ext cx="2161321" cy="1296793"/>
        </a:xfrm>
        <a:prstGeom prst="rect">
          <a:avLst/>
        </a:prstGeom>
        <a:solidFill>
          <a:schemeClr val="accent2">
            <a:hueOff val="-840530"/>
            <a:satOff val="-27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Organising and sequencing a task</a:t>
          </a:r>
          <a:endParaRPr lang="en-US" sz="2200" kern="1200"/>
        </a:p>
      </dsp:txBody>
      <dsp:txXfrm>
        <a:off x="4798681" y="1516943"/>
        <a:ext cx="2161321" cy="1296793"/>
      </dsp:txXfrm>
    </dsp:sp>
    <dsp:sp modelId="{0F69C897-E1BF-4835-952E-35120C041493}">
      <dsp:nvSpPr>
        <dsp:cNvPr id="0" name=""/>
        <dsp:cNvSpPr/>
      </dsp:nvSpPr>
      <dsp:spPr>
        <a:xfrm>
          <a:off x="43773" y="3029868"/>
          <a:ext cx="2161321" cy="1296793"/>
        </a:xfrm>
        <a:prstGeom prst="rect">
          <a:avLst/>
        </a:prstGeom>
        <a:solidFill>
          <a:schemeClr val="accent2">
            <a:hueOff val="-1008636"/>
            <a:satOff val="-329"/>
            <a:lumOff val="47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Listening and attention skills </a:t>
          </a:r>
          <a:endParaRPr lang="en-US" sz="2200" kern="1200"/>
        </a:p>
      </dsp:txBody>
      <dsp:txXfrm>
        <a:off x="43773" y="3029868"/>
        <a:ext cx="2161321" cy="1296793"/>
      </dsp:txXfrm>
    </dsp:sp>
    <dsp:sp modelId="{EFD0E03A-A19B-4100-9F1D-BE9BD4E6A424}">
      <dsp:nvSpPr>
        <dsp:cNvPr id="0" name=""/>
        <dsp:cNvSpPr/>
      </dsp:nvSpPr>
      <dsp:spPr>
        <a:xfrm>
          <a:off x="2421227" y="3029868"/>
          <a:ext cx="2161321" cy="1296793"/>
        </a:xfrm>
        <a:prstGeom prst="rect">
          <a:avLst/>
        </a:prstGeom>
        <a:solidFill>
          <a:schemeClr val="accent2">
            <a:hueOff val="-1176742"/>
            <a:satOff val="-383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Speech sounds </a:t>
          </a:r>
          <a:endParaRPr lang="en-US" sz="2200" kern="1200"/>
        </a:p>
      </dsp:txBody>
      <dsp:txXfrm>
        <a:off x="2421227" y="3029868"/>
        <a:ext cx="2161321" cy="1296793"/>
      </dsp:txXfrm>
    </dsp:sp>
    <dsp:sp modelId="{EB179764-0840-4DBE-916F-CEF1905BD813}">
      <dsp:nvSpPr>
        <dsp:cNvPr id="0" name=""/>
        <dsp:cNvSpPr/>
      </dsp:nvSpPr>
      <dsp:spPr>
        <a:xfrm>
          <a:off x="4798681" y="3029868"/>
          <a:ext cx="2161321" cy="1296793"/>
        </a:xfrm>
        <a:prstGeom prst="rect">
          <a:avLst/>
        </a:prstGeom>
        <a:solidFill>
          <a:schemeClr val="accent2">
            <a:hueOff val="-1344848"/>
            <a:satOff val="-438"/>
            <a:lumOff val="62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Encourage health and self care </a:t>
          </a:r>
          <a:endParaRPr lang="en-US" sz="2200" kern="1200"/>
        </a:p>
      </dsp:txBody>
      <dsp:txXfrm>
        <a:off x="4798681" y="3029868"/>
        <a:ext cx="2161321" cy="1296793"/>
      </dsp:txXfrm>
    </dsp:sp>
    <dsp:sp modelId="{2FE8564A-E66E-44A6-85C2-7DFCC1020F47}">
      <dsp:nvSpPr>
        <dsp:cNvPr id="0" name=""/>
        <dsp:cNvSpPr/>
      </dsp:nvSpPr>
      <dsp:spPr>
        <a:xfrm>
          <a:off x="2421227" y="4542793"/>
          <a:ext cx="2161321" cy="1296793"/>
        </a:xfrm>
        <a:prstGeom prst="rect">
          <a:avLst/>
        </a:prstGeom>
        <a:solidFill>
          <a:schemeClr val="accent2">
            <a:hueOff val="-1512954"/>
            <a:satOff val="-493"/>
            <a:lumOff val="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Hand eye coordination </a:t>
          </a:r>
          <a:endParaRPr lang="en-US" sz="2200" kern="1200"/>
        </a:p>
      </dsp:txBody>
      <dsp:txXfrm>
        <a:off x="2421227" y="4542793"/>
        <a:ext cx="2161321" cy="1296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0E5CB-B9A4-40A0-B12F-4E4F2B89F441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DCA0B-7979-4458-B449-050A0CBEF635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 quarter of 5 years olds have tooth decay with on average 3-4 teeth affected. </a:t>
          </a:r>
          <a:endParaRPr lang="en-US" sz="2900" kern="1200" dirty="0"/>
        </a:p>
      </dsp:txBody>
      <dsp:txXfrm>
        <a:off x="0" y="0"/>
        <a:ext cx="7003777" cy="1460901"/>
      </dsp:txXfrm>
    </dsp:sp>
    <dsp:sp modelId="{0F474D3F-29E0-48FD-BEB9-8D8EB20D90D9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2">
            <a:hueOff val="-504318"/>
            <a:satOff val="-164"/>
            <a:lumOff val="2353"/>
            <a:alphaOff val="0"/>
          </a:schemeClr>
        </a:solidFill>
        <a:ln w="12700" cap="flat" cmpd="sng" algn="ctr">
          <a:solidFill>
            <a:schemeClr val="accent2">
              <a:hueOff val="-504318"/>
              <a:satOff val="-164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3D93D-10EA-4091-A04C-2BA33ECDFF19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In 2017 almost ¼ of children had experienced tooth decay, having an average of 3 or 4 teeth removed.</a:t>
          </a:r>
          <a:endParaRPr lang="en-US" sz="2900" kern="1200" dirty="0"/>
        </a:p>
      </dsp:txBody>
      <dsp:txXfrm>
        <a:off x="0" y="1460901"/>
        <a:ext cx="7003777" cy="1460901"/>
      </dsp:txXfrm>
    </dsp:sp>
    <dsp:sp modelId="{78A215D0-336B-4807-8CD3-7B4DC97B8606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2">
            <a:hueOff val="-1008636"/>
            <a:satOff val="-329"/>
            <a:lumOff val="4707"/>
            <a:alphaOff val="0"/>
          </a:schemeClr>
        </a:solidFill>
        <a:ln w="12700" cap="flat" cmpd="sng" algn="ctr">
          <a:solidFill>
            <a:schemeClr val="accent2">
              <a:hueOff val="-1008636"/>
              <a:satOff val="-329"/>
              <a:lumOff val="4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14701-2923-4CF0-9BD4-B984F3FA0307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none" kern="1200" dirty="0">
              <a:solidFill>
                <a:schemeClr val="tx1"/>
              </a:solidFill>
            </a:rPr>
            <a:t>Tooth</a:t>
          </a:r>
          <a:r>
            <a:rPr lang="en-US" sz="2900" u="none" kern="1200" baseline="0" dirty="0">
              <a:solidFill>
                <a:schemeClr val="tx1"/>
              </a:solidFill>
            </a:rPr>
            <a:t> decay is preventable</a:t>
          </a:r>
          <a:endParaRPr lang="en-US" sz="2900" u="none" kern="1200" dirty="0">
            <a:solidFill>
              <a:schemeClr val="tx1"/>
            </a:solidFill>
          </a:endParaRPr>
        </a:p>
      </dsp:txBody>
      <dsp:txXfrm>
        <a:off x="0" y="2921802"/>
        <a:ext cx="7003777" cy="1460901"/>
      </dsp:txXfrm>
    </dsp:sp>
    <dsp:sp modelId="{65EEE23F-2A35-472D-B2EE-6627AC7CDC97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2">
            <a:hueOff val="-1512954"/>
            <a:satOff val="-493"/>
            <a:lumOff val="7060"/>
            <a:alphaOff val="0"/>
          </a:schemeClr>
        </a:solidFill>
        <a:ln w="12700" cap="flat" cmpd="sng" algn="ctr">
          <a:solidFill>
            <a:schemeClr val="accent2">
              <a:hueOff val="-1512954"/>
              <a:satOff val="-493"/>
              <a:lumOff val="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036CE-9DFB-431A-ADA6-48219CB5618F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hlinkClick xmlns:r="http://schemas.openxmlformats.org/officeDocument/2006/relationships" r:id="rId1"/>
            </a:rPr>
            <a:t>#Health matters: child dental health - GOV.UK (www.gov.uk)</a:t>
          </a:r>
          <a:endParaRPr lang="en-US" sz="2900" kern="1200" dirty="0"/>
        </a:p>
      </dsp:txBody>
      <dsp:txXfrm>
        <a:off x="0" y="4382703"/>
        <a:ext cx="7003777" cy="1460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28C5F-A05F-40CC-BBDB-EAD92064E506}">
      <dsp:nvSpPr>
        <dsp:cNvPr id="0" name=""/>
        <dsp:cNvSpPr/>
      </dsp:nvSpPr>
      <dsp:spPr>
        <a:xfrm>
          <a:off x="0" y="60483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Brush DJ – two minute dance party!</a:t>
          </a:r>
          <a:endParaRPr lang="en-US" sz="3100" kern="1200"/>
        </a:p>
      </dsp:txBody>
      <dsp:txXfrm>
        <a:off x="36296" y="96779"/>
        <a:ext cx="10443008" cy="670943"/>
      </dsp:txXfrm>
    </dsp:sp>
    <dsp:sp modelId="{35ED4CD9-661E-4B6A-A177-2885862D0313}">
      <dsp:nvSpPr>
        <dsp:cNvPr id="0" name=""/>
        <dsp:cNvSpPr/>
      </dsp:nvSpPr>
      <dsp:spPr>
        <a:xfrm>
          <a:off x="0" y="893298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Tooth savers brushing game</a:t>
          </a:r>
          <a:endParaRPr lang="en-US" sz="3100" kern="1200"/>
        </a:p>
      </dsp:txBody>
      <dsp:txXfrm>
        <a:off x="36296" y="929594"/>
        <a:ext cx="10443008" cy="670943"/>
      </dsp:txXfrm>
    </dsp:sp>
    <dsp:sp modelId="{EF20955B-88D0-436C-89D5-BC2209A78F81}">
      <dsp:nvSpPr>
        <dsp:cNvPr id="0" name=""/>
        <dsp:cNvSpPr/>
      </dsp:nvSpPr>
      <dsp:spPr>
        <a:xfrm>
          <a:off x="0" y="1726113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My bright smile</a:t>
          </a:r>
          <a:endParaRPr lang="en-US" sz="3100" kern="1200"/>
        </a:p>
      </dsp:txBody>
      <dsp:txXfrm>
        <a:off x="36296" y="1762409"/>
        <a:ext cx="10443008" cy="670943"/>
      </dsp:txXfrm>
    </dsp:sp>
    <dsp:sp modelId="{7C4A983B-1B50-45DB-B93D-2E765C64FB9E}">
      <dsp:nvSpPr>
        <dsp:cNvPr id="0" name=""/>
        <dsp:cNvSpPr/>
      </dsp:nvSpPr>
      <dsp:spPr>
        <a:xfrm>
          <a:off x="0" y="2558929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Brusheez </a:t>
          </a:r>
          <a:endParaRPr lang="en-US" sz="3100" kern="1200"/>
        </a:p>
      </dsp:txBody>
      <dsp:txXfrm>
        <a:off x="36296" y="2595225"/>
        <a:ext cx="10443008" cy="670943"/>
      </dsp:txXfrm>
    </dsp:sp>
    <dsp:sp modelId="{084A86F2-4803-4905-9392-110905428618}">
      <dsp:nvSpPr>
        <dsp:cNvPr id="0" name=""/>
        <dsp:cNvSpPr/>
      </dsp:nvSpPr>
      <dsp:spPr>
        <a:xfrm>
          <a:off x="0" y="3391744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Brush up: toothbrush trainer</a:t>
          </a:r>
          <a:endParaRPr lang="en-US" sz="3100" kern="1200"/>
        </a:p>
      </dsp:txBody>
      <dsp:txXfrm>
        <a:off x="36296" y="3428040"/>
        <a:ext cx="10443008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4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6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7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toothbrush-pink-toothpaste-hygiene-30884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ealth-matters-child-dental-health/health-matters-child-dental-health" TargetMode="External"/><Relationship Id="rId2" Type="http://schemas.openxmlformats.org/officeDocument/2006/relationships/hyperlink" Target="https://www.dentalhealthcareeoe.nhs.uk/wp-content/uploads/2021/04/Checklist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publishing.service.gov.uk/government/uploads/system/uploads/attachment_data/file/574835/PHE_supervised_toothbrushing_toolki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ED1BB-95BD-4226-899E-A9C68D9D8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3776416" cy="2912691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latin typeface="Comic Sans MS" panose="030F0702030302020204" pitchFamily="66" charset="0"/>
              </a:rPr>
              <a:t>Oral health in Early Years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8FEE6E-B68D-4B38-BE94-ED187AC9C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8641" y="2429655"/>
            <a:ext cx="4911777" cy="24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3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22FE9-5002-4014-99D0-611ADC99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GB" dirty="0"/>
              <a:t>Did you know?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52C574-A9AA-47E4-A608-802D10DA8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04903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85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6964-DF29-4481-871C-857F05D5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sugar is my child having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A8CC-1515-4F59-B1C7-B21F37C42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There's no guideline limit for children under the age of 4, but it's recommended they avoid sugar-sweetened drinks and food with sugar added to it.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aged 4 to 6 should have no more than 19g of free sugars a day (5 sugar cubes).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13.7g = </a:t>
            </a:r>
            <a:r>
              <a:rPr lang="en-GB" sz="1800" dirty="0">
                <a:effectLst/>
              </a:rPr>
              <a:t>13.1g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</a:rPr>
              <a:t>6.2 teaspoons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3.25 teaspoons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42885B-26A6-4EB2-9AE3-A0CAC13A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17417"/>
              </p:ext>
            </p:extLst>
          </p:nvPr>
        </p:nvGraphicFramePr>
        <p:xfrm>
          <a:off x="173925" y="3421760"/>
          <a:ext cx="5251515" cy="161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528">
                  <a:extLst>
                    <a:ext uri="{9D8B030D-6E8A-4147-A177-3AD203B41FA5}">
                      <a16:colId xmlns:a16="http://schemas.microsoft.com/office/drawing/2014/main" val="4006255284"/>
                    </a:ext>
                  </a:extLst>
                </a:gridCol>
                <a:gridCol w="3504987">
                  <a:extLst>
                    <a:ext uri="{9D8B030D-6E8A-4147-A177-3AD203B41FA5}">
                      <a16:colId xmlns:a16="http://schemas.microsoft.com/office/drawing/2014/main" val="1868919586"/>
                    </a:ext>
                  </a:extLst>
                </a:gridCol>
              </a:tblGrid>
              <a:tr h="1611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13.7g =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3.25 teaspoons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163573"/>
                  </a:ext>
                </a:extLst>
              </a:tr>
            </a:tbl>
          </a:graphicData>
        </a:graphic>
      </p:graphicFrame>
      <p:pic>
        <p:nvPicPr>
          <p:cNvPr id="2060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14A4F1-E60F-4321-B7A4-6FD35EE96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37578" r="78011" b="30261"/>
          <a:stretch/>
        </p:blipFill>
        <p:spPr bwMode="auto">
          <a:xfrm>
            <a:off x="532765" y="3452587"/>
            <a:ext cx="1303720" cy="14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BC1D5B-0434-429C-A326-E8D1DDF41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92604"/>
              </p:ext>
            </p:extLst>
          </p:nvPr>
        </p:nvGraphicFramePr>
        <p:xfrm>
          <a:off x="173925" y="5191760"/>
          <a:ext cx="5251515" cy="148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795">
                  <a:extLst>
                    <a:ext uri="{9D8B030D-6E8A-4147-A177-3AD203B41FA5}">
                      <a16:colId xmlns:a16="http://schemas.microsoft.com/office/drawing/2014/main" val="2235838351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20481931"/>
                    </a:ext>
                  </a:extLst>
                </a:gridCol>
              </a:tblGrid>
              <a:tr h="148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13.1g =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6.2 teaspoons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732072"/>
                  </a:ext>
                </a:extLst>
              </a:tr>
            </a:tbl>
          </a:graphicData>
        </a:graphic>
      </p:graphicFrame>
      <p:pic>
        <p:nvPicPr>
          <p:cNvPr id="2061" name="Picture 10">
            <a:extLst>
              <a:ext uri="{FF2B5EF4-FFF2-40B4-BE49-F238E27FC236}">
                <a16:creationId xmlns:a16="http://schemas.microsoft.com/office/drawing/2014/main" id="{71EE39E4-47D0-48E7-B08D-F19120DBB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9" r="75856" b="25307"/>
          <a:stretch/>
        </p:blipFill>
        <p:spPr bwMode="auto">
          <a:xfrm>
            <a:off x="299719" y="5266024"/>
            <a:ext cx="1536765" cy="11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1056038-7B2D-4FF1-9BE2-6FC30C4BB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52453"/>
              </p:ext>
            </p:extLst>
          </p:nvPr>
        </p:nvGraphicFramePr>
        <p:xfrm>
          <a:off x="5793105" y="3429000"/>
          <a:ext cx="6099176" cy="160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9588">
                  <a:extLst>
                    <a:ext uri="{9D8B030D-6E8A-4147-A177-3AD203B41FA5}">
                      <a16:colId xmlns:a16="http://schemas.microsoft.com/office/drawing/2014/main" val="220080191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3111956270"/>
                    </a:ext>
                  </a:extLst>
                </a:gridCol>
              </a:tblGrid>
              <a:tr h="1604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19g =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3.8 teaspoons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443461"/>
                  </a:ext>
                </a:extLst>
              </a:tr>
            </a:tbl>
          </a:graphicData>
        </a:graphic>
      </p:graphicFrame>
      <p:pic>
        <p:nvPicPr>
          <p:cNvPr id="2066" name="Picture 9">
            <a:extLst>
              <a:ext uri="{FF2B5EF4-FFF2-40B4-BE49-F238E27FC236}">
                <a16:creationId xmlns:a16="http://schemas.microsoft.com/office/drawing/2014/main" id="{8777505E-30B7-4930-A752-6FB62C0A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30054" r="42819" b="7863"/>
          <a:stretch>
            <a:fillRect/>
          </a:stretch>
        </p:blipFill>
        <p:spPr bwMode="auto">
          <a:xfrm>
            <a:off x="5962257" y="3452586"/>
            <a:ext cx="2515321" cy="14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8913693-047C-4750-9642-A66B30CD8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06490"/>
              </p:ext>
            </p:extLst>
          </p:nvPr>
        </p:nvGraphicFramePr>
        <p:xfrm>
          <a:off x="5762903" y="5236754"/>
          <a:ext cx="6129378" cy="1437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4689">
                  <a:extLst>
                    <a:ext uri="{9D8B030D-6E8A-4147-A177-3AD203B41FA5}">
                      <a16:colId xmlns:a16="http://schemas.microsoft.com/office/drawing/2014/main" val="922118405"/>
                    </a:ext>
                  </a:extLst>
                </a:gridCol>
                <a:gridCol w="3064689">
                  <a:extLst>
                    <a:ext uri="{9D8B030D-6E8A-4147-A177-3AD203B41FA5}">
                      <a16:colId xmlns:a16="http://schemas.microsoft.com/office/drawing/2014/main" val="2334026017"/>
                    </a:ext>
                  </a:extLst>
                </a:gridCol>
              </a:tblGrid>
              <a:tr h="143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16.7 g per box = 3.34 teaspoons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9409068"/>
                  </a:ext>
                </a:extLst>
              </a:tr>
            </a:tbl>
          </a:graphicData>
        </a:graphic>
      </p:graphicFrame>
      <p:pic>
        <p:nvPicPr>
          <p:cNvPr id="2067" name="Picture 4">
            <a:extLst>
              <a:ext uri="{FF2B5EF4-FFF2-40B4-BE49-F238E27FC236}">
                <a16:creationId xmlns:a16="http://schemas.microsoft.com/office/drawing/2014/main" id="{D54866C2-35AB-4072-BC0F-F12E14F2E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38712" r="70562" b="7977"/>
          <a:stretch/>
        </p:blipFill>
        <p:spPr bwMode="auto">
          <a:xfrm>
            <a:off x="6238240" y="5297107"/>
            <a:ext cx="1950720" cy="13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7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6583-8B11-439A-916B-ABBB7794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Games &amp; Apps to encourage toothbrushing</a:t>
            </a:r>
            <a:endParaRPr lang="en-GB" sz="3600" dirty="0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05569E1E-94E4-4DA3-9A99-5241E73D9B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C75E-39DB-4799-B22B-4F9958B0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2BF7-E7EE-4778-A3F7-B76EC20A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checklist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https://www.dentalhealthcareeoe.nhs.uk/wp-content/uploads/2021/04/Checklist-1.pdf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Guidance on how to prevent tooth decay -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https://www.gov.uk/government/publications/health-matters-child-dental-health/health-matters-child-dental-health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Supervised toothbrushing toolkit.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https://assets.publishing.service.gov.uk/government/uploads/system/uploads/attachment_data/file/574835/PHE_supervised_toothbrushing_toolkit.pdf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68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073B2-B74D-4C1F-82EE-9B76A580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GB" sz="2800"/>
              <a:t>Toothbrushing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FFA58A9-FA45-4523-AC47-7F78E2C57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029350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6BBE5-4A9A-45EC-9D5F-E997978E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GB" dirty="0"/>
              <a:t>Diet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4E4F95-E31A-4392-B906-8399906B2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674934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76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0E269-9FB0-4C9A-8CDD-800FD2EB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GB" dirty="0"/>
              <a:t>Visiting the dentist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6ACB0-1074-4B31-B7FA-398622A1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Visit the dentist at least once a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Find a dentist local to you and ensure you re-register if you move to a different area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Talk about visiting the dentist with your child – reassure them that there just checking their teeth and they may even get a sticker after!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Children should visit the dentist once they have had their first milk tooth through.</a:t>
            </a: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Graphic 6" descr="Teeth">
            <a:extLst>
              <a:ext uri="{FF2B5EF4-FFF2-40B4-BE49-F238E27FC236}">
                <a16:creationId xmlns:a16="http://schemas.microsoft.com/office/drawing/2014/main" id="{A0360AC3-8EBD-4057-995D-B5B9DBA77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3102" y="2745362"/>
            <a:ext cx="3552824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C964-FE18-4055-90F0-1B894941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4691-6FA5-48FD-824F-B41EC681B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EYFS was updated recently and now includes details of children oral and dental hygiene.</a:t>
            </a:r>
          </a:p>
          <a:p>
            <a:r>
              <a:rPr lang="en-GB" dirty="0"/>
              <a:t>The Development matter suggests that children aged 3-4 should “Make healthy choices about food, drink, activity and toothbrushing.”</a:t>
            </a:r>
          </a:p>
          <a:p>
            <a:r>
              <a:rPr lang="en-GB" dirty="0"/>
              <a:t>It also suggests that they should “Be increasingly independent in meeting their own care needs, e.g., brushing teeth.”</a:t>
            </a:r>
          </a:p>
        </p:txBody>
      </p:sp>
    </p:spTree>
    <p:extLst>
      <p:ext uri="{BB962C8B-B14F-4D97-AF65-F5344CB8AC3E}">
        <p14:creationId xmlns:p14="http://schemas.microsoft.com/office/powerpoint/2010/main" val="29588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4D554-CEAB-4F3F-B548-1451B001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GB" sz="2800"/>
              <a:t>Tips to make toothbrushing fun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82AB3B-F9FC-443A-A46C-EC1D30E30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065902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81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3C50-6638-4189-8DBC-6F67532A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11D3C-385E-44B8-A4E9-001CC19C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Crunchy food such as carrots, celery, and apples are great as these foods help to brush teeth!</a:t>
            </a:r>
          </a:p>
          <a:p>
            <a:r>
              <a:rPr lang="en-GB" dirty="0"/>
              <a:t>Providing children with foods such as cheese and yoghurt are great for calcium which helps to repair enamel.</a:t>
            </a:r>
          </a:p>
          <a:p>
            <a:r>
              <a:rPr lang="en-GB" dirty="0"/>
              <a:t>Too many sweets and chocolate will have an impact or good oral hygiene .</a:t>
            </a:r>
          </a:p>
          <a:p>
            <a:r>
              <a:rPr lang="en-GB" dirty="0"/>
              <a:t>Drinking water between meals and snacks helps to wash away leftover food and residue that are cavity-causing.</a:t>
            </a:r>
          </a:p>
        </p:txBody>
      </p:sp>
    </p:spTree>
    <p:extLst>
      <p:ext uri="{BB962C8B-B14F-4D97-AF65-F5344CB8AC3E}">
        <p14:creationId xmlns:p14="http://schemas.microsoft.com/office/powerpoint/2010/main" val="378829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5" name="Picture 38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6" name="Rectangle 40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1DAD-55C0-4395-AFC5-581F3D6E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793760" cy="5577934"/>
          </a:xfrm>
        </p:spPr>
        <p:txBody>
          <a:bodyPr>
            <a:normAutofit/>
          </a:bodyPr>
          <a:lstStyle/>
          <a:p>
            <a:r>
              <a:rPr lang="en-GB" dirty="0"/>
              <a:t>Oral health links to the EYFS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5355D42-C057-4A61-B67A-CB76B86F8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510220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375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74E5-683F-44DC-8613-7A84468B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we be doing in the setting?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FE330-8B7E-4736-BF89-6BB9482C7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children about the effects of eating too many sweets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the children about the importance of brushing teeth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bag or suitcase with a teddy inside, include toothpaste and toothbrush to talk about brushing teeth and what might happen to the teddy if he doesn’t brush his teeth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toothbrushes into small world play e.g. brushing animals teeth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books about toothbrushing and going to the dentist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Laminate leaflets and add into dentist role play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pictures of local dentists in role play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real healthy food within role play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healthy recipe books within role play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Cooking healthy foods within the setting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95656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D2433"/>
      </a:dk2>
      <a:lt2>
        <a:srgbClr val="E6E8E2"/>
      </a:lt2>
      <a:accent1>
        <a:srgbClr val="6643CD"/>
      </a:accent1>
      <a:accent2>
        <a:srgbClr val="3147BB"/>
      </a:accent2>
      <a:accent3>
        <a:srgbClr val="4393CD"/>
      </a:accent3>
      <a:accent4>
        <a:srgbClr val="2FB5B6"/>
      </a:accent4>
      <a:accent5>
        <a:srgbClr val="3BB684"/>
      </a:accent5>
      <a:accent6>
        <a:srgbClr val="31BB49"/>
      </a:accent6>
      <a:hlink>
        <a:srgbClr val="31937B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814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Comic Sans MS</vt:lpstr>
      <vt:lpstr>Symbol</vt:lpstr>
      <vt:lpstr>BlockprintVTI</vt:lpstr>
      <vt:lpstr>Oral health in Early Years</vt:lpstr>
      <vt:lpstr>Toothbrushing</vt:lpstr>
      <vt:lpstr>Diet</vt:lpstr>
      <vt:lpstr>Visiting the dentist</vt:lpstr>
      <vt:lpstr>The Framework</vt:lpstr>
      <vt:lpstr>Tips to make toothbrushing fun</vt:lpstr>
      <vt:lpstr>Nutrition</vt:lpstr>
      <vt:lpstr>Oral health links to the EYFS</vt:lpstr>
      <vt:lpstr>What will we be doing in the setting?</vt:lpstr>
      <vt:lpstr>Did you know?</vt:lpstr>
      <vt:lpstr>How much sugar is my child having ?</vt:lpstr>
      <vt:lpstr>Games &amp; Apps to encourage toothbrushing</vt:lpstr>
      <vt:lpstr>Other 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in Early Years</dc:title>
  <dc:creator>447736209976</dc:creator>
  <cp:lastModifiedBy>Mica the ark</cp:lastModifiedBy>
  <cp:revision>5</cp:revision>
  <dcterms:created xsi:type="dcterms:W3CDTF">2021-07-19T16:05:25Z</dcterms:created>
  <dcterms:modified xsi:type="dcterms:W3CDTF">2022-04-27T09:52:10Z</dcterms:modified>
</cp:coreProperties>
</file>